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2" r:id="rId1"/>
  </p:sldMasterIdLst>
  <p:notesMasterIdLst>
    <p:notesMasterId r:id="rId4"/>
  </p:notesMasterIdLst>
  <p:sldIdLst>
    <p:sldId id="318" r:id="rId2"/>
    <p:sldId id="319" r:id="rId3"/>
  </p:sldIdLst>
  <p:sldSz cx="9144000" cy="5143500" type="screen16x9"/>
  <p:notesSz cx="6858000" cy="9144000"/>
  <p:embeddedFontLst>
    <p:embeddedFont>
      <p:font typeface="Century Gothic" panose="020B0502020202020204" pitchFamily="34" charset="0"/>
      <p:regular r:id="rId5"/>
      <p:bold r:id="rId6"/>
      <p:italic r:id="rId7"/>
      <p:boldItalic r:id="rId8"/>
    </p:embeddedFont>
    <p:embeddedFont>
      <p:font typeface="Helvetica Neue" panose="020B0604020202020204" charset="0"/>
      <p:regular r:id="rId9"/>
      <p:bold r:id="rId10"/>
      <p:italic r:id="rId11"/>
      <p:boldItalic r:id="rId12"/>
    </p:embeddedFont>
    <p:embeddedFont>
      <p:font typeface="Merriweather Sans" pitchFamily="2" charset="0"/>
      <p:regular r:id="rId13"/>
      <p:bold r:id="rId14"/>
      <p:italic r:id="rId15"/>
      <p:boldItalic r:id="rId16"/>
    </p:embeddedFont>
    <p:embeddedFont>
      <p:font typeface="Open Sans" panose="020B0606030504020204" pitchFamily="34" charset="0"/>
      <p:regular r:id="rId17"/>
      <p:bold r:id="rId18"/>
      <p:italic r:id="rId19"/>
      <p:boldItalic r:id="rId20"/>
    </p:embeddedFont>
    <p:embeddedFont>
      <p:font typeface="Open Sans SemiBold" panose="020B0706030804020204" pitchFamily="34" charset="0"/>
      <p:regular r:id="rId21"/>
      <p:bold r:id="rId22"/>
      <p:italic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FC6E1E1-556D-4703-B990-73C8D1DDE699}" v="2" dt="2022-01-04T14:13:40.20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3" d="100"/>
          <a:sy n="113" d="100"/>
        </p:scale>
        <p:origin x="165" y="5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4.fntdata"/><Relationship Id="rId13" Type="http://schemas.openxmlformats.org/officeDocument/2006/relationships/font" Target="fonts/font9.fntdata"/><Relationship Id="rId18" Type="http://schemas.openxmlformats.org/officeDocument/2006/relationships/font" Target="fonts/font14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17.fntdata"/><Relationship Id="rId7" Type="http://schemas.openxmlformats.org/officeDocument/2006/relationships/font" Target="fonts/font3.fntdata"/><Relationship Id="rId12" Type="http://schemas.openxmlformats.org/officeDocument/2006/relationships/font" Target="fonts/font8.fntdata"/><Relationship Id="rId17" Type="http://schemas.openxmlformats.org/officeDocument/2006/relationships/font" Target="fonts/font13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12.fntdata"/><Relationship Id="rId20" Type="http://schemas.openxmlformats.org/officeDocument/2006/relationships/font" Target="fonts/font16.fntdata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2.fntdata"/><Relationship Id="rId11" Type="http://schemas.openxmlformats.org/officeDocument/2006/relationships/font" Target="fonts/font7.fntdata"/><Relationship Id="rId24" Type="http://schemas.openxmlformats.org/officeDocument/2006/relationships/font" Target="fonts/font20.fntdata"/><Relationship Id="rId5" Type="http://schemas.openxmlformats.org/officeDocument/2006/relationships/font" Target="fonts/font1.fntdata"/><Relationship Id="rId15" Type="http://schemas.openxmlformats.org/officeDocument/2006/relationships/font" Target="fonts/font11.fntdata"/><Relationship Id="rId23" Type="http://schemas.openxmlformats.org/officeDocument/2006/relationships/font" Target="fonts/font19.fntdata"/><Relationship Id="rId28" Type="http://schemas.openxmlformats.org/officeDocument/2006/relationships/tableStyles" Target="tableStyles.xml"/><Relationship Id="rId10" Type="http://schemas.openxmlformats.org/officeDocument/2006/relationships/font" Target="fonts/font6.fntdata"/><Relationship Id="rId19" Type="http://schemas.openxmlformats.org/officeDocument/2006/relationships/font" Target="fonts/font15.fntdata"/><Relationship Id="rId4" Type="http://schemas.openxmlformats.org/officeDocument/2006/relationships/notesMaster" Target="notesMasters/notesMaster1.xml"/><Relationship Id="rId9" Type="http://schemas.openxmlformats.org/officeDocument/2006/relationships/font" Target="fonts/font5.fntdata"/><Relationship Id="rId14" Type="http://schemas.openxmlformats.org/officeDocument/2006/relationships/font" Target="fonts/font10.fntdata"/><Relationship Id="rId22" Type="http://schemas.openxmlformats.org/officeDocument/2006/relationships/font" Target="fonts/font18.fntdata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uresh Sugumar" userId="df1e9417-7502-4b52-826d-43f3f74e5621" providerId="ADAL" clId="{E36F5450-D681-4EE3-9D17-269595955210}"/>
    <pc:docChg chg="custSel addSld modSld">
      <pc:chgData name="Suresh Sugumar" userId="df1e9417-7502-4b52-826d-43f3f74e5621" providerId="ADAL" clId="{E36F5450-D681-4EE3-9D17-269595955210}" dt="2021-11-23T16:05:53.981" v="80"/>
      <pc:docMkLst>
        <pc:docMk/>
      </pc:docMkLst>
      <pc:sldChg chg="delSp mod">
        <pc:chgData name="Suresh Sugumar" userId="df1e9417-7502-4b52-826d-43f3f74e5621" providerId="ADAL" clId="{E36F5450-D681-4EE3-9D17-269595955210}" dt="2021-11-23T14:37:15.413" v="0" actId="478"/>
        <pc:sldMkLst>
          <pc:docMk/>
          <pc:sldMk cId="0" sldId="256"/>
        </pc:sldMkLst>
        <pc:spChg chg="del">
          <ac:chgData name="Suresh Sugumar" userId="df1e9417-7502-4b52-826d-43f3f74e5621" providerId="ADAL" clId="{E36F5450-D681-4EE3-9D17-269595955210}" dt="2021-11-23T14:37:15.413" v="0" actId="478"/>
          <ac:spMkLst>
            <pc:docMk/>
            <pc:sldMk cId="0" sldId="256"/>
            <ac:spMk id="278" creationId="{00000000-0000-0000-0000-000000000000}"/>
          </ac:spMkLst>
        </pc:spChg>
      </pc:sldChg>
      <pc:sldChg chg="modSp mod">
        <pc:chgData name="Suresh Sugumar" userId="df1e9417-7502-4b52-826d-43f3f74e5621" providerId="ADAL" clId="{E36F5450-D681-4EE3-9D17-269595955210}" dt="2021-11-23T15:24:13.477" v="35" actId="113"/>
        <pc:sldMkLst>
          <pc:docMk/>
          <pc:sldMk cId="1246042004" sldId="262"/>
        </pc:sldMkLst>
        <pc:spChg chg="mod">
          <ac:chgData name="Suresh Sugumar" userId="df1e9417-7502-4b52-826d-43f3f74e5621" providerId="ADAL" clId="{E36F5450-D681-4EE3-9D17-269595955210}" dt="2021-11-23T15:24:13.477" v="35" actId="113"/>
          <ac:spMkLst>
            <pc:docMk/>
            <pc:sldMk cId="1246042004" sldId="262"/>
            <ac:spMk id="301" creationId="{00000000-0000-0000-0000-000000000000}"/>
          </ac:spMkLst>
        </pc:spChg>
        <pc:spChg chg="mod">
          <ac:chgData name="Suresh Sugumar" userId="df1e9417-7502-4b52-826d-43f3f74e5621" providerId="ADAL" clId="{E36F5450-D681-4EE3-9D17-269595955210}" dt="2021-11-23T14:38:57.825" v="11" actId="20577"/>
          <ac:spMkLst>
            <pc:docMk/>
            <pc:sldMk cId="1246042004" sldId="262"/>
            <ac:spMk id="302" creationId="{00000000-0000-0000-0000-000000000000}"/>
          </ac:spMkLst>
        </pc:spChg>
      </pc:sldChg>
      <pc:sldChg chg="modSp new mod">
        <pc:chgData name="Suresh Sugumar" userId="df1e9417-7502-4b52-826d-43f3f74e5621" providerId="ADAL" clId="{E36F5450-D681-4EE3-9D17-269595955210}" dt="2021-11-23T16:05:53.981" v="80"/>
        <pc:sldMkLst>
          <pc:docMk/>
          <pc:sldMk cId="65863058" sldId="263"/>
        </pc:sldMkLst>
        <pc:spChg chg="mod">
          <ac:chgData name="Suresh Sugumar" userId="df1e9417-7502-4b52-826d-43f3f74e5621" providerId="ADAL" clId="{E36F5450-D681-4EE3-9D17-269595955210}" dt="2021-11-23T16:05:53.981" v="80"/>
          <ac:spMkLst>
            <pc:docMk/>
            <pc:sldMk cId="65863058" sldId="263"/>
            <ac:spMk id="2" creationId="{360617F4-E4E6-4FA3-99E6-CA10651A7F35}"/>
          </ac:spMkLst>
        </pc:spChg>
        <pc:spChg chg="mod">
          <ac:chgData name="Suresh Sugumar" userId="df1e9417-7502-4b52-826d-43f3f74e5621" providerId="ADAL" clId="{E36F5450-D681-4EE3-9D17-269595955210}" dt="2021-11-23T16:05:26.980" v="79" actId="20577"/>
          <ac:spMkLst>
            <pc:docMk/>
            <pc:sldMk cId="65863058" sldId="263"/>
            <ac:spMk id="3" creationId="{876770BC-9D7A-4964-BF12-72CF31F5D750}"/>
          </ac:spMkLst>
        </pc:spChg>
      </pc:sldChg>
    </pc:docChg>
  </pc:docChgLst>
  <pc:docChgLst>
    <pc:chgData name="Suresh Sugumar" userId="df1e9417-7502-4b52-826d-43f3f74e5621" providerId="ADAL" clId="{9FC6E1E1-556D-4703-B990-73C8D1DDE699}"/>
    <pc:docChg chg="custSel addSld delSld modSld sldOrd">
      <pc:chgData name="Suresh Sugumar" userId="df1e9417-7502-4b52-826d-43f3f74e5621" providerId="ADAL" clId="{9FC6E1E1-556D-4703-B990-73C8D1DDE699}" dt="2022-01-04T14:15:09.510" v="155" actId="47"/>
      <pc:docMkLst>
        <pc:docMk/>
      </pc:docMkLst>
      <pc:sldChg chg="ord modNotes">
        <pc:chgData name="Suresh Sugumar" userId="df1e9417-7502-4b52-826d-43f3f74e5621" providerId="ADAL" clId="{9FC6E1E1-556D-4703-B990-73C8D1DDE699}" dt="2022-01-04T14:12:32.806" v="16"/>
        <pc:sldMkLst>
          <pc:docMk/>
          <pc:sldMk cId="0" sldId="261"/>
        </pc:sldMkLst>
      </pc:sldChg>
      <pc:sldChg chg="addSp modSp mod">
        <pc:chgData name="Suresh Sugumar" userId="df1e9417-7502-4b52-826d-43f3f74e5621" providerId="ADAL" clId="{9FC6E1E1-556D-4703-B990-73C8D1DDE699}" dt="2022-01-04T14:15:07.092" v="154" actId="1076"/>
        <pc:sldMkLst>
          <pc:docMk/>
          <pc:sldMk cId="1246042004" sldId="262"/>
        </pc:sldMkLst>
        <pc:spChg chg="add mod">
          <ac:chgData name="Suresh Sugumar" userId="df1e9417-7502-4b52-826d-43f3f74e5621" providerId="ADAL" clId="{9FC6E1E1-556D-4703-B990-73C8D1DDE699}" dt="2022-01-04T14:15:07.092" v="154" actId="1076"/>
          <ac:spMkLst>
            <pc:docMk/>
            <pc:sldMk cId="1246042004" sldId="262"/>
            <ac:spMk id="5" creationId="{A0E6A2DA-C506-4653-9A35-40890DCD906B}"/>
          </ac:spMkLst>
        </pc:spChg>
      </pc:sldChg>
      <pc:sldChg chg="modSp mod">
        <pc:chgData name="Suresh Sugumar" userId="df1e9417-7502-4b52-826d-43f3f74e5621" providerId="ADAL" clId="{9FC6E1E1-556D-4703-B990-73C8D1DDE699}" dt="2022-01-04T14:14:24.012" v="152" actId="20577"/>
        <pc:sldMkLst>
          <pc:docMk/>
          <pc:sldMk cId="65863058" sldId="263"/>
        </pc:sldMkLst>
        <pc:spChg chg="mod">
          <ac:chgData name="Suresh Sugumar" userId="df1e9417-7502-4b52-826d-43f3f74e5621" providerId="ADAL" clId="{9FC6E1E1-556D-4703-B990-73C8D1DDE699}" dt="2022-01-04T14:14:24.012" v="152" actId="20577"/>
          <ac:spMkLst>
            <pc:docMk/>
            <pc:sldMk cId="65863058" sldId="263"/>
            <ac:spMk id="2" creationId="{360617F4-E4E6-4FA3-99E6-CA10651A7F35}"/>
          </ac:spMkLst>
        </pc:spChg>
        <pc:spChg chg="mod">
          <ac:chgData name="Suresh Sugumar" userId="df1e9417-7502-4b52-826d-43f3f74e5621" providerId="ADAL" clId="{9FC6E1E1-556D-4703-B990-73C8D1DDE699}" dt="2022-01-04T14:13:56.891" v="127" actId="20577"/>
          <ac:spMkLst>
            <pc:docMk/>
            <pc:sldMk cId="65863058" sldId="263"/>
            <ac:spMk id="3" creationId="{876770BC-9D7A-4964-BF12-72CF31F5D750}"/>
          </ac:spMkLst>
        </pc:spChg>
      </pc:sldChg>
      <pc:sldChg chg="modSp new del mod">
        <pc:chgData name="Suresh Sugumar" userId="df1e9417-7502-4b52-826d-43f3f74e5621" providerId="ADAL" clId="{9FC6E1E1-556D-4703-B990-73C8D1DDE699}" dt="2022-01-04T14:15:09.510" v="155" actId="47"/>
        <pc:sldMkLst>
          <pc:docMk/>
          <pc:sldMk cId="3453374767" sldId="264"/>
        </pc:sldMkLst>
        <pc:spChg chg="mod">
          <ac:chgData name="Suresh Sugumar" userId="df1e9417-7502-4b52-826d-43f3f74e5621" providerId="ADAL" clId="{9FC6E1E1-556D-4703-B990-73C8D1DDE699}" dt="2022-01-04T14:12:18.151" v="5" actId="20577"/>
          <ac:spMkLst>
            <pc:docMk/>
            <pc:sldMk cId="3453374767" sldId="264"/>
            <ac:spMk id="2" creationId="{AEDA1BC3-2F7E-44AE-9883-5AB41B22568D}"/>
          </ac:spMkLst>
        </pc:spChg>
        <pc:spChg chg="mod">
          <ac:chgData name="Suresh Sugumar" userId="df1e9417-7502-4b52-826d-43f3f74e5621" providerId="ADAL" clId="{9FC6E1E1-556D-4703-B990-73C8D1DDE699}" dt="2022-01-04T14:12:25.681" v="14" actId="6549"/>
          <ac:spMkLst>
            <pc:docMk/>
            <pc:sldMk cId="3453374767" sldId="264"/>
            <ac:spMk id="3" creationId="{A5AEF3F2-FB31-491A-93C8-F118A4B97215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Dark 1">
  <p:cSld name="SECTION_HEADER_3">
    <p:bg>
      <p:bgPr>
        <a:gradFill>
          <a:gsLst>
            <a:gs pos="0">
              <a:srgbClr val="0A3799"/>
            </a:gs>
            <a:gs pos="100000">
              <a:srgbClr val="0A6B7C"/>
            </a:gs>
          </a:gsLst>
          <a:lin ang="0" scaled="0"/>
        </a:gra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259800" y="900125"/>
            <a:ext cx="8624400" cy="26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16" name="Google Shape;16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841675" y="426827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463883" y="4635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" name="Google Shape;18;p3"/>
          <p:cNvCxnSpPr/>
          <p:nvPr/>
        </p:nvCxnSpPr>
        <p:spPr>
          <a:xfrm rot="10800000" flipH="1">
            <a:off x="2553150" y="4079450"/>
            <a:ext cx="4037700" cy="8700"/>
          </a:xfrm>
          <a:prstGeom prst="straightConnector1">
            <a:avLst/>
          </a:prstGeom>
          <a:noFill/>
          <a:ln w="9525" cap="flat" cmpd="sng">
            <a:solidFill>
              <a:srgbClr val="FFC72C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4 1 2">
  <p:cSld name="CUSTOM_3_1_2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4"/>
          <p:cNvPicPr preferRelativeResize="0"/>
          <p:nvPr/>
        </p:nvPicPr>
        <p:blipFill rotWithShape="1">
          <a:blip r:embed="rId2">
            <a:alphaModFix amt="85000"/>
          </a:blip>
          <a:srcRect/>
          <a:stretch/>
        </p:blipFill>
        <p:spPr>
          <a:xfrm>
            <a:off x="-3" y="0"/>
            <a:ext cx="430355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4"/>
          <p:cNvSpPr/>
          <p:nvPr/>
        </p:nvSpPr>
        <p:spPr>
          <a:xfrm>
            <a:off x="4303550" y="0"/>
            <a:ext cx="4840500" cy="5143500"/>
          </a:xfrm>
          <a:prstGeom prst="rect">
            <a:avLst/>
          </a:prstGeom>
          <a:solidFill>
            <a:srgbClr val="0A37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14"/>
          <p:cNvSpPr txBox="1">
            <a:spLocks noGrp="1"/>
          </p:cNvSpPr>
          <p:nvPr>
            <p:ph type="title"/>
          </p:nvPr>
        </p:nvSpPr>
        <p:spPr>
          <a:xfrm>
            <a:off x="4527224" y="205750"/>
            <a:ext cx="4414500" cy="47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3 1 1">
  <p:cSld name="CUSTOM_2_1_1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5"/>
          <p:cNvPicPr preferRelativeResize="0"/>
          <p:nvPr/>
        </p:nvPicPr>
        <p:blipFill rotWithShape="1">
          <a:blip r:embed="rId2">
            <a:alphaModFix amt="79000"/>
          </a:blip>
          <a:srcRect/>
          <a:stretch/>
        </p:blipFill>
        <p:spPr>
          <a:xfrm>
            <a:off x="0" y="0"/>
            <a:ext cx="430355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5"/>
          <p:cNvSpPr txBox="1">
            <a:spLocks noGrp="1"/>
          </p:cNvSpPr>
          <p:nvPr>
            <p:ph type="title"/>
          </p:nvPr>
        </p:nvSpPr>
        <p:spPr>
          <a:xfrm>
            <a:off x="4490200" y="174650"/>
            <a:ext cx="4538700" cy="480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pic>
        <p:nvPicPr>
          <p:cNvPr id="87" name="Google Shape;87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5 1 1">
  <p:cSld name="CUSTOM_4_1_1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6"/>
          <p:cNvPicPr preferRelativeResize="0"/>
          <p:nvPr/>
        </p:nvPicPr>
        <p:blipFill rotWithShape="1">
          <a:blip r:embed="rId2">
            <a:alphaModFix amt="61000"/>
          </a:blip>
          <a:srcRect t="17496" r="29532" b="8336"/>
          <a:stretch/>
        </p:blipFill>
        <p:spPr>
          <a:xfrm>
            <a:off x="5070375" y="0"/>
            <a:ext cx="4073625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6"/>
          <p:cNvSpPr txBox="1">
            <a:spLocks noGrp="1"/>
          </p:cNvSpPr>
          <p:nvPr>
            <p:ph type="title"/>
          </p:nvPr>
        </p:nvSpPr>
        <p:spPr>
          <a:xfrm>
            <a:off x="52725" y="113875"/>
            <a:ext cx="4634100" cy="454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pic>
        <p:nvPicPr>
          <p:cNvPr id="91" name="Google Shape;91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ccent Highlight 1 1">
  <p:cSld name="SECTION_HEADER_2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/>
          <p:nvPr/>
        </p:nvSpPr>
        <p:spPr>
          <a:xfrm>
            <a:off x="-12" y="0"/>
            <a:ext cx="9144000" cy="5143500"/>
          </a:xfrm>
          <a:prstGeom prst="rect">
            <a:avLst/>
          </a:prstGeom>
          <a:solidFill>
            <a:srgbClr val="0A3799">
              <a:alpha val="5725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18"/>
          <p:cNvSpPr txBox="1">
            <a:spLocks noGrp="1"/>
          </p:cNvSpPr>
          <p:nvPr>
            <p:ph type="sldNum" idx="12"/>
          </p:nvPr>
        </p:nvSpPr>
        <p:spPr>
          <a:xfrm>
            <a:off x="8463883" y="4635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8" name="Google Shape;98;p18"/>
          <p:cNvSpPr/>
          <p:nvPr/>
        </p:nvSpPr>
        <p:spPr>
          <a:xfrm>
            <a:off x="0" y="0"/>
            <a:ext cx="4314600" cy="51435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9" name="Google Shape;99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8"/>
          <p:cNvSpPr txBox="1">
            <a:spLocks noGrp="1"/>
          </p:cNvSpPr>
          <p:nvPr>
            <p:ph type="title"/>
          </p:nvPr>
        </p:nvSpPr>
        <p:spPr>
          <a:xfrm>
            <a:off x="199375" y="205750"/>
            <a:ext cx="3934800" cy="47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ccent Highlight 1 1 1">
  <p:cSld name="SECTION_HEADER_2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9"/>
          <p:cNvSpPr/>
          <p:nvPr/>
        </p:nvSpPr>
        <p:spPr>
          <a:xfrm>
            <a:off x="-12" y="0"/>
            <a:ext cx="9144000" cy="5143500"/>
          </a:xfrm>
          <a:prstGeom prst="rect">
            <a:avLst/>
          </a:prstGeom>
          <a:solidFill>
            <a:srgbClr val="0A3799">
              <a:alpha val="5725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19"/>
          <p:cNvSpPr txBox="1">
            <a:spLocks noGrp="1"/>
          </p:cNvSpPr>
          <p:nvPr>
            <p:ph type="sldNum" idx="12"/>
          </p:nvPr>
        </p:nvSpPr>
        <p:spPr>
          <a:xfrm>
            <a:off x="8463883" y="4635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4" name="Google Shape;104;p19"/>
          <p:cNvSpPr/>
          <p:nvPr/>
        </p:nvSpPr>
        <p:spPr>
          <a:xfrm>
            <a:off x="0" y="0"/>
            <a:ext cx="4314600" cy="51435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5" name="Google Shape;105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9"/>
          <p:cNvSpPr txBox="1">
            <a:spLocks noGrp="1"/>
          </p:cNvSpPr>
          <p:nvPr>
            <p:ph type="title"/>
          </p:nvPr>
        </p:nvSpPr>
        <p:spPr>
          <a:xfrm>
            <a:off x="4697975" y="186450"/>
            <a:ext cx="4314600" cy="47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7" name="Google Shape;107;p19"/>
          <p:cNvSpPr txBox="1">
            <a:spLocks noGrp="1"/>
          </p:cNvSpPr>
          <p:nvPr>
            <p:ph type="body" idx="1"/>
          </p:nvPr>
        </p:nvSpPr>
        <p:spPr>
          <a:xfrm>
            <a:off x="93325" y="300725"/>
            <a:ext cx="4096200" cy="42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●"/>
              <a:defRPr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ccent Highlight 1 1 1 1">
  <p:cSld name="SECTION_HEADER_2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0"/>
          <p:cNvSpPr/>
          <p:nvPr/>
        </p:nvSpPr>
        <p:spPr>
          <a:xfrm>
            <a:off x="-12" y="0"/>
            <a:ext cx="9144000" cy="5143500"/>
          </a:xfrm>
          <a:prstGeom prst="rect">
            <a:avLst/>
          </a:prstGeom>
          <a:solidFill>
            <a:srgbClr val="0A3799">
              <a:alpha val="5725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20"/>
          <p:cNvSpPr txBox="1">
            <a:spLocks noGrp="1"/>
          </p:cNvSpPr>
          <p:nvPr>
            <p:ph type="sldNum" idx="12"/>
          </p:nvPr>
        </p:nvSpPr>
        <p:spPr>
          <a:xfrm>
            <a:off x="8463883" y="4635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1" name="Google Shape;111;p20"/>
          <p:cNvSpPr/>
          <p:nvPr/>
        </p:nvSpPr>
        <p:spPr>
          <a:xfrm>
            <a:off x="0" y="0"/>
            <a:ext cx="4314600" cy="51435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2" name="Google Shape;112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20"/>
          <p:cNvSpPr txBox="1">
            <a:spLocks noGrp="1"/>
          </p:cNvSpPr>
          <p:nvPr>
            <p:ph type="title"/>
          </p:nvPr>
        </p:nvSpPr>
        <p:spPr>
          <a:xfrm>
            <a:off x="72975" y="51650"/>
            <a:ext cx="3950700" cy="47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14" name="Google Shape;114;p20"/>
          <p:cNvSpPr txBox="1">
            <a:spLocks noGrp="1"/>
          </p:cNvSpPr>
          <p:nvPr>
            <p:ph type="body" idx="1"/>
          </p:nvPr>
        </p:nvSpPr>
        <p:spPr>
          <a:xfrm>
            <a:off x="4443875" y="51650"/>
            <a:ext cx="4505400" cy="42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●"/>
              <a:defRPr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2">
  <p:cSld name="CUSTOM_2_2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1"/>
          <p:cNvSpPr txBox="1">
            <a:spLocks noGrp="1"/>
          </p:cNvSpPr>
          <p:nvPr>
            <p:ph type="title"/>
          </p:nvPr>
        </p:nvSpPr>
        <p:spPr>
          <a:xfrm>
            <a:off x="4420325" y="216425"/>
            <a:ext cx="4412100" cy="7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17" name="Google Shape;117;p21"/>
          <p:cNvSpPr/>
          <p:nvPr/>
        </p:nvSpPr>
        <p:spPr>
          <a:xfrm>
            <a:off x="0" y="0"/>
            <a:ext cx="4314600" cy="51435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21"/>
          <p:cNvSpPr txBox="1">
            <a:spLocks noGrp="1"/>
          </p:cNvSpPr>
          <p:nvPr>
            <p:ph type="title" idx="2"/>
          </p:nvPr>
        </p:nvSpPr>
        <p:spPr>
          <a:xfrm>
            <a:off x="199375" y="216425"/>
            <a:ext cx="3934800" cy="47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Open Sans"/>
              <a:buNone/>
              <a:defRPr sz="3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119" name="Google Shape;119;p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1"/>
          <p:cNvSpPr txBox="1">
            <a:spLocks noGrp="1"/>
          </p:cNvSpPr>
          <p:nvPr>
            <p:ph type="body" idx="1"/>
          </p:nvPr>
        </p:nvSpPr>
        <p:spPr>
          <a:xfrm>
            <a:off x="4420325" y="1559825"/>
            <a:ext cx="44121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CUSTOM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22"/>
          <p:cNvPicPr preferRelativeResize="0"/>
          <p:nvPr/>
        </p:nvPicPr>
        <p:blipFill rotWithShape="1">
          <a:blip r:embed="rId2">
            <a:alphaModFix amt="88000"/>
          </a:blip>
          <a:srcRect l="47512"/>
          <a:stretch/>
        </p:blipFill>
        <p:spPr>
          <a:xfrm>
            <a:off x="4348748" y="0"/>
            <a:ext cx="479525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2"/>
          <p:cNvSpPr/>
          <p:nvPr/>
        </p:nvSpPr>
        <p:spPr>
          <a:xfrm>
            <a:off x="0" y="0"/>
            <a:ext cx="4314600" cy="51435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3799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22"/>
          <p:cNvSpPr txBox="1">
            <a:spLocks noGrp="1"/>
          </p:cNvSpPr>
          <p:nvPr>
            <p:ph type="title"/>
          </p:nvPr>
        </p:nvSpPr>
        <p:spPr>
          <a:xfrm>
            <a:off x="199375" y="205750"/>
            <a:ext cx="3934800" cy="47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125" name="Google Shape;125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 2">
  <p:cSld name="CUSTOM_2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23"/>
          <p:cNvPicPr preferRelativeResize="0"/>
          <p:nvPr/>
        </p:nvPicPr>
        <p:blipFill rotWithShape="1">
          <a:blip r:embed="rId2">
            <a:alphaModFix amt="88000"/>
          </a:blip>
          <a:srcRect l="47512"/>
          <a:stretch/>
        </p:blipFill>
        <p:spPr>
          <a:xfrm>
            <a:off x="4348748" y="0"/>
            <a:ext cx="479525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3"/>
          <p:cNvSpPr/>
          <p:nvPr/>
        </p:nvSpPr>
        <p:spPr>
          <a:xfrm>
            <a:off x="0" y="0"/>
            <a:ext cx="4314600" cy="51435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3799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23"/>
          <p:cNvSpPr txBox="1">
            <a:spLocks noGrp="1"/>
          </p:cNvSpPr>
          <p:nvPr>
            <p:ph type="title"/>
          </p:nvPr>
        </p:nvSpPr>
        <p:spPr>
          <a:xfrm>
            <a:off x="4440700" y="112425"/>
            <a:ext cx="4456800" cy="47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130" name="Google Shape;130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3"/>
          <p:cNvSpPr txBox="1">
            <a:spLocks noGrp="1"/>
          </p:cNvSpPr>
          <p:nvPr>
            <p:ph type="body" idx="1"/>
          </p:nvPr>
        </p:nvSpPr>
        <p:spPr>
          <a:xfrm>
            <a:off x="93325" y="300725"/>
            <a:ext cx="4096200" cy="42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●"/>
              <a:defRPr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Light">
  <p:cSld name="SECTION_HEADER_1">
    <p:bg>
      <p:bgPr>
        <a:solidFill>
          <a:srgbClr val="FFFFFF"/>
        </a:solid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259800" y="900125"/>
            <a:ext cx="8624400" cy="26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Open Sans"/>
              <a:buNone/>
              <a:defRPr sz="36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pic>
        <p:nvPicPr>
          <p:cNvPr id="27" name="Google Shape;27;p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841675" y="426827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5"/>
          <p:cNvSpPr txBox="1">
            <a:spLocks noGrp="1"/>
          </p:cNvSpPr>
          <p:nvPr>
            <p:ph type="sldNum" idx="12"/>
          </p:nvPr>
        </p:nvSpPr>
        <p:spPr>
          <a:xfrm>
            <a:off x="8463883" y="4635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9" name="Google Shape;29;p5"/>
          <p:cNvCxnSpPr/>
          <p:nvPr/>
        </p:nvCxnSpPr>
        <p:spPr>
          <a:xfrm rot="10800000" flipH="1">
            <a:off x="2553150" y="4079450"/>
            <a:ext cx="4037700" cy="8700"/>
          </a:xfrm>
          <a:prstGeom prst="straightConnector1">
            <a:avLst/>
          </a:prstGeom>
          <a:noFill/>
          <a:ln w="9525" cap="flat" cmpd="sng">
            <a:solidFill>
              <a:srgbClr val="FFC72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0" name="Google Shape;30;p5"/>
          <p:cNvSpPr/>
          <p:nvPr/>
        </p:nvSpPr>
        <p:spPr>
          <a:xfrm>
            <a:off x="0" y="0"/>
            <a:ext cx="9144000" cy="1029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 1">
  <p:cSld name="CUSTOM_1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24"/>
          <p:cNvPicPr preferRelativeResize="0"/>
          <p:nvPr/>
        </p:nvPicPr>
        <p:blipFill rotWithShape="1">
          <a:blip r:embed="rId2">
            <a:alphaModFix amt="88000"/>
          </a:blip>
          <a:srcRect l="47512"/>
          <a:stretch/>
        </p:blipFill>
        <p:spPr>
          <a:xfrm>
            <a:off x="4348748" y="0"/>
            <a:ext cx="479525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4"/>
          <p:cNvSpPr/>
          <p:nvPr/>
        </p:nvSpPr>
        <p:spPr>
          <a:xfrm>
            <a:off x="0" y="0"/>
            <a:ext cx="4314600" cy="5143500"/>
          </a:xfrm>
          <a:prstGeom prst="rect">
            <a:avLst/>
          </a:prstGeom>
          <a:solidFill>
            <a:srgbClr val="0A37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24"/>
          <p:cNvSpPr txBox="1">
            <a:spLocks noGrp="1"/>
          </p:cNvSpPr>
          <p:nvPr>
            <p:ph type="title"/>
          </p:nvPr>
        </p:nvSpPr>
        <p:spPr>
          <a:xfrm>
            <a:off x="199375" y="205750"/>
            <a:ext cx="3934800" cy="47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136" name="Google Shape;136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 1 2">
  <p:cSld name="CUSTOM_1_2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25"/>
          <p:cNvPicPr preferRelativeResize="0"/>
          <p:nvPr/>
        </p:nvPicPr>
        <p:blipFill rotWithShape="1">
          <a:blip r:embed="rId2">
            <a:alphaModFix amt="88000"/>
          </a:blip>
          <a:srcRect l="47512"/>
          <a:stretch/>
        </p:blipFill>
        <p:spPr>
          <a:xfrm>
            <a:off x="4348748" y="0"/>
            <a:ext cx="479525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5"/>
          <p:cNvSpPr/>
          <p:nvPr/>
        </p:nvSpPr>
        <p:spPr>
          <a:xfrm>
            <a:off x="0" y="0"/>
            <a:ext cx="4314600" cy="5143500"/>
          </a:xfrm>
          <a:prstGeom prst="rect">
            <a:avLst/>
          </a:prstGeom>
          <a:solidFill>
            <a:srgbClr val="0A37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25"/>
          <p:cNvSpPr txBox="1">
            <a:spLocks noGrp="1"/>
          </p:cNvSpPr>
          <p:nvPr>
            <p:ph type="title"/>
          </p:nvPr>
        </p:nvSpPr>
        <p:spPr>
          <a:xfrm>
            <a:off x="4672725" y="186450"/>
            <a:ext cx="4314600" cy="47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141" name="Google Shape;141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5"/>
          <p:cNvSpPr txBox="1">
            <a:spLocks noGrp="1"/>
          </p:cNvSpPr>
          <p:nvPr>
            <p:ph type="body" idx="1"/>
          </p:nvPr>
        </p:nvSpPr>
        <p:spPr>
          <a:xfrm>
            <a:off x="93325" y="300725"/>
            <a:ext cx="4096200" cy="42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●"/>
              <a:defRPr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2 1">
  <p:cSld name="CUSTOM_1_1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26"/>
          <p:cNvPicPr preferRelativeResize="0"/>
          <p:nvPr/>
        </p:nvPicPr>
        <p:blipFill rotWithShape="1">
          <a:blip r:embed="rId2">
            <a:alphaModFix/>
          </a:blip>
          <a:srcRect l="7448" t="13362" r="5738" b="12321"/>
          <a:stretch/>
        </p:blipFill>
        <p:spPr>
          <a:xfrm>
            <a:off x="4116975" y="0"/>
            <a:ext cx="502702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6"/>
          <p:cNvSpPr txBox="1"/>
          <p:nvPr/>
        </p:nvSpPr>
        <p:spPr>
          <a:xfrm>
            <a:off x="4116975" y="0"/>
            <a:ext cx="5027100" cy="5143500"/>
          </a:xfrm>
          <a:prstGeom prst="rect">
            <a:avLst/>
          </a:prstGeom>
          <a:solidFill>
            <a:srgbClr val="0A6B7C">
              <a:alpha val="29411"/>
            </a:srgbClr>
          </a:solidFill>
          <a:ln>
            <a:noFill/>
          </a:ln>
        </p:spPr>
        <p:txBody>
          <a:bodyPr spcFirstLastPara="1" wrap="square" lIns="365750" tIns="45700" rIns="36575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26"/>
          <p:cNvSpPr txBox="1">
            <a:spLocks noGrp="1"/>
          </p:cNvSpPr>
          <p:nvPr>
            <p:ph type="title"/>
          </p:nvPr>
        </p:nvSpPr>
        <p:spPr>
          <a:xfrm>
            <a:off x="199375" y="205750"/>
            <a:ext cx="3934800" cy="44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pic>
        <p:nvPicPr>
          <p:cNvPr id="147" name="Google Shape;147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2 1 1 1">
  <p:cSld name="CUSTOM_1_1_1_1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27"/>
          <p:cNvPicPr preferRelativeResize="0"/>
          <p:nvPr/>
        </p:nvPicPr>
        <p:blipFill rotWithShape="1">
          <a:blip r:embed="rId2">
            <a:alphaModFix/>
          </a:blip>
          <a:srcRect l="7448" t="13362" r="5738" b="12321"/>
          <a:stretch/>
        </p:blipFill>
        <p:spPr>
          <a:xfrm>
            <a:off x="0" y="0"/>
            <a:ext cx="502702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7"/>
          <p:cNvSpPr txBox="1"/>
          <p:nvPr/>
        </p:nvSpPr>
        <p:spPr>
          <a:xfrm>
            <a:off x="0" y="0"/>
            <a:ext cx="5027100" cy="5143500"/>
          </a:xfrm>
          <a:prstGeom prst="rect">
            <a:avLst/>
          </a:prstGeom>
          <a:solidFill>
            <a:srgbClr val="0A6B7C">
              <a:alpha val="29411"/>
            </a:srgbClr>
          </a:solidFill>
          <a:ln>
            <a:noFill/>
          </a:ln>
        </p:spPr>
        <p:txBody>
          <a:bodyPr spcFirstLastPara="1" wrap="square" lIns="365750" tIns="45700" rIns="36575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27"/>
          <p:cNvSpPr txBox="1">
            <a:spLocks noGrp="1"/>
          </p:cNvSpPr>
          <p:nvPr>
            <p:ph type="title"/>
          </p:nvPr>
        </p:nvSpPr>
        <p:spPr>
          <a:xfrm>
            <a:off x="5094000" y="164250"/>
            <a:ext cx="3934800" cy="48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pic>
        <p:nvPicPr>
          <p:cNvPr id="152" name="Google Shape;152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2 1 1 1 1">
  <p:cSld name="CUSTOM_1_1_1_1_1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28"/>
          <p:cNvPicPr preferRelativeResize="0"/>
          <p:nvPr/>
        </p:nvPicPr>
        <p:blipFill rotWithShape="1">
          <a:blip r:embed="rId2">
            <a:alphaModFix/>
          </a:blip>
          <a:srcRect l="7448" t="13362" r="5738" b="12321"/>
          <a:stretch/>
        </p:blipFill>
        <p:spPr>
          <a:xfrm>
            <a:off x="0" y="0"/>
            <a:ext cx="502702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8"/>
          <p:cNvSpPr txBox="1"/>
          <p:nvPr/>
        </p:nvSpPr>
        <p:spPr>
          <a:xfrm>
            <a:off x="0" y="0"/>
            <a:ext cx="5027100" cy="5143500"/>
          </a:xfrm>
          <a:prstGeom prst="rect">
            <a:avLst/>
          </a:prstGeom>
          <a:solidFill>
            <a:srgbClr val="0A6B7C">
              <a:alpha val="29411"/>
            </a:srgbClr>
          </a:solidFill>
          <a:ln>
            <a:noFill/>
          </a:ln>
        </p:spPr>
        <p:txBody>
          <a:bodyPr spcFirstLastPara="1" wrap="square" lIns="365750" tIns="45700" rIns="36575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28"/>
          <p:cNvSpPr txBox="1">
            <a:spLocks noGrp="1"/>
          </p:cNvSpPr>
          <p:nvPr>
            <p:ph type="title"/>
          </p:nvPr>
        </p:nvSpPr>
        <p:spPr>
          <a:xfrm>
            <a:off x="181200" y="165750"/>
            <a:ext cx="4464600" cy="48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pic>
        <p:nvPicPr>
          <p:cNvPr id="157" name="Google Shape;157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8"/>
          <p:cNvSpPr txBox="1">
            <a:spLocks noGrp="1"/>
          </p:cNvSpPr>
          <p:nvPr>
            <p:ph type="body" idx="1"/>
          </p:nvPr>
        </p:nvSpPr>
        <p:spPr>
          <a:xfrm>
            <a:off x="5112400" y="165750"/>
            <a:ext cx="3878400" cy="47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3 1">
  <p:cSld name="CUSTOM_2_1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29"/>
          <p:cNvPicPr preferRelativeResize="0"/>
          <p:nvPr/>
        </p:nvPicPr>
        <p:blipFill rotWithShape="1">
          <a:blip r:embed="rId2">
            <a:alphaModFix amt="79000"/>
          </a:blip>
          <a:srcRect/>
          <a:stretch/>
        </p:blipFill>
        <p:spPr>
          <a:xfrm>
            <a:off x="4840450" y="0"/>
            <a:ext cx="430355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9"/>
          <p:cNvSpPr txBox="1">
            <a:spLocks noGrp="1"/>
          </p:cNvSpPr>
          <p:nvPr>
            <p:ph type="title"/>
          </p:nvPr>
        </p:nvSpPr>
        <p:spPr>
          <a:xfrm>
            <a:off x="199375" y="205750"/>
            <a:ext cx="4467000" cy="44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pic>
        <p:nvPicPr>
          <p:cNvPr id="162" name="Google Shape;162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3 1 2">
  <p:cSld name="CUSTOM_2_1_2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30"/>
          <p:cNvPicPr preferRelativeResize="0"/>
          <p:nvPr/>
        </p:nvPicPr>
        <p:blipFill rotWithShape="1">
          <a:blip r:embed="rId2">
            <a:alphaModFix amt="79000"/>
          </a:blip>
          <a:srcRect/>
          <a:stretch/>
        </p:blipFill>
        <p:spPr>
          <a:xfrm>
            <a:off x="4840450" y="0"/>
            <a:ext cx="430355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30"/>
          <p:cNvSpPr txBox="1">
            <a:spLocks noGrp="1"/>
          </p:cNvSpPr>
          <p:nvPr>
            <p:ph type="title"/>
          </p:nvPr>
        </p:nvSpPr>
        <p:spPr>
          <a:xfrm>
            <a:off x="5011025" y="81300"/>
            <a:ext cx="3990000" cy="48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pic>
        <p:nvPicPr>
          <p:cNvPr id="166" name="Google Shape;166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30"/>
          <p:cNvSpPr txBox="1">
            <a:spLocks noGrp="1"/>
          </p:cNvSpPr>
          <p:nvPr>
            <p:ph type="body" idx="1"/>
          </p:nvPr>
        </p:nvSpPr>
        <p:spPr>
          <a:xfrm>
            <a:off x="114075" y="148800"/>
            <a:ext cx="4448700" cy="445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4 1">
  <p:cSld name="CUSTOM_3_1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31"/>
          <p:cNvPicPr preferRelativeResize="0"/>
          <p:nvPr/>
        </p:nvPicPr>
        <p:blipFill rotWithShape="1">
          <a:blip r:embed="rId2">
            <a:alphaModFix amt="85000"/>
          </a:blip>
          <a:srcRect/>
          <a:stretch/>
        </p:blipFill>
        <p:spPr>
          <a:xfrm>
            <a:off x="-3" y="0"/>
            <a:ext cx="430355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1"/>
          <p:cNvSpPr txBox="1">
            <a:spLocks noGrp="1"/>
          </p:cNvSpPr>
          <p:nvPr>
            <p:ph type="title"/>
          </p:nvPr>
        </p:nvSpPr>
        <p:spPr>
          <a:xfrm>
            <a:off x="4376975" y="205750"/>
            <a:ext cx="4634100" cy="47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pic>
        <p:nvPicPr>
          <p:cNvPr id="171" name="Google Shape;171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4 1 1">
  <p:cSld name="CUSTOM_3_1_1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32"/>
          <p:cNvPicPr preferRelativeResize="0"/>
          <p:nvPr/>
        </p:nvPicPr>
        <p:blipFill rotWithShape="1">
          <a:blip r:embed="rId2">
            <a:alphaModFix amt="85000"/>
          </a:blip>
          <a:srcRect/>
          <a:stretch/>
        </p:blipFill>
        <p:spPr>
          <a:xfrm>
            <a:off x="4840447" y="0"/>
            <a:ext cx="430355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32"/>
          <p:cNvSpPr txBox="1">
            <a:spLocks noGrp="1"/>
          </p:cNvSpPr>
          <p:nvPr>
            <p:ph type="title"/>
          </p:nvPr>
        </p:nvSpPr>
        <p:spPr>
          <a:xfrm>
            <a:off x="104550" y="143525"/>
            <a:ext cx="4634100" cy="45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pic>
        <p:nvPicPr>
          <p:cNvPr id="175" name="Google Shape;175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4 1 1 1">
  <p:cSld name="CUSTOM_3_1_1_1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33"/>
          <p:cNvPicPr preferRelativeResize="0"/>
          <p:nvPr/>
        </p:nvPicPr>
        <p:blipFill rotWithShape="1">
          <a:blip r:embed="rId2">
            <a:alphaModFix amt="85000"/>
          </a:blip>
          <a:srcRect/>
          <a:stretch/>
        </p:blipFill>
        <p:spPr>
          <a:xfrm>
            <a:off x="4840447" y="0"/>
            <a:ext cx="430355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3"/>
          <p:cNvSpPr txBox="1">
            <a:spLocks noGrp="1"/>
          </p:cNvSpPr>
          <p:nvPr>
            <p:ph type="title"/>
          </p:nvPr>
        </p:nvSpPr>
        <p:spPr>
          <a:xfrm>
            <a:off x="5019050" y="112425"/>
            <a:ext cx="4074900" cy="486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 b="1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pic>
        <p:nvPicPr>
          <p:cNvPr id="179" name="Google Shape;179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33"/>
          <p:cNvSpPr txBox="1">
            <a:spLocks noGrp="1"/>
          </p:cNvSpPr>
          <p:nvPr>
            <p:ph type="body" idx="1"/>
          </p:nvPr>
        </p:nvSpPr>
        <p:spPr>
          <a:xfrm>
            <a:off x="114075" y="148800"/>
            <a:ext cx="4448700" cy="445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Light 1">
  <p:cSld name="SECTION_HEADER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>
            <a:off x="-12" y="0"/>
            <a:ext cx="9144000" cy="5143500"/>
          </a:xfrm>
          <a:prstGeom prst="rect">
            <a:avLst/>
          </a:prstGeom>
          <a:solidFill>
            <a:srgbClr val="FFFFFF">
              <a:alpha val="89803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Google Shape;33;p6"/>
          <p:cNvSpPr txBox="1">
            <a:spLocks noGrp="1"/>
          </p:cNvSpPr>
          <p:nvPr>
            <p:ph type="title"/>
          </p:nvPr>
        </p:nvSpPr>
        <p:spPr>
          <a:xfrm>
            <a:off x="259800" y="900125"/>
            <a:ext cx="8624400" cy="26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pic>
        <p:nvPicPr>
          <p:cNvPr id="34" name="Google Shape;34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41675" y="426827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8463883" y="4635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6" name="Google Shape;36;p6"/>
          <p:cNvCxnSpPr/>
          <p:nvPr/>
        </p:nvCxnSpPr>
        <p:spPr>
          <a:xfrm rot="10800000" flipH="1">
            <a:off x="2553150" y="4079450"/>
            <a:ext cx="4037700" cy="8700"/>
          </a:xfrm>
          <a:prstGeom prst="straightConnector1">
            <a:avLst/>
          </a:prstGeom>
          <a:noFill/>
          <a:ln w="9525" cap="flat" cmpd="sng">
            <a:solidFill>
              <a:srgbClr val="FFC72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7" name="Google Shape;37;p6"/>
          <p:cNvSpPr/>
          <p:nvPr/>
        </p:nvSpPr>
        <p:spPr>
          <a:xfrm>
            <a:off x="0" y="0"/>
            <a:ext cx="9144000" cy="1029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5 1">
  <p:cSld name="CUSTOM_4_1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34"/>
          <p:cNvPicPr preferRelativeResize="0"/>
          <p:nvPr/>
        </p:nvPicPr>
        <p:blipFill rotWithShape="1">
          <a:blip r:embed="rId2">
            <a:alphaModFix amt="61000"/>
          </a:blip>
          <a:srcRect t="17496" r="29532" b="8336"/>
          <a:stretch/>
        </p:blipFill>
        <p:spPr>
          <a:xfrm>
            <a:off x="0" y="0"/>
            <a:ext cx="4073625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34"/>
          <p:cNvSpPr txBox="1">
            <a:spLocks noGrp="1"/>
          </p:cNvSpPr>
          <p:nvPr>
            <p:ph type="title"/>
          </p:nvPr>
        </p:nvSpPr>
        <p:spPr>
          <a:xfrm>
            <a:off x="4376975" y="205750"/>
            <a:ext cx="4634100" cy="47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pic>
        <p:nvPicPr>
          <p:cNvPr id="184" name="Google Shape;184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5 1 2">
  <p:cSld name="CUSTOM_4_1_2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35"/>
          <p:cNvPicPr preferRelativeResize="0"/>
          <p:nvPr/>
        </p:nvPicPr>
        <p:blipFill rotWithShape="1">
          <a:blip r:embed="rId2">
            <a:alphaModFix amt="61000"/>
          </a:blip>
          <a:srcRect t="17496" r="29532" b="8336"/>
          <a:stretch/>
        </p:blipFill>
        <p:spPr>
          <a:xfrm>
            <a:off x="0" y="0"/>
            <a:ext cx="4073625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35"/>
          <p:cNvSpPr/>
          <p:nvPr/>
        </p:nvSpPr>
        <p:spPr>
          <a:xfrm>
            <a:off x="4073625" y="0"/>
            <a:ext cx="5070300" cy="5143500"/>
          </a:xfrm>
          <a:prstGeom prst="rect">
            <a:avLst/>
          </a:prstGeom>
          <a:solidFill>
            <a:srgbClr val="0A37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35"/>
          <p:cNvSpPr txBox="1">
            <a:spLocks noGrp="1"/>
          </p:cNvSpPr>
          <p:nvPr>
            <p:ph type="title"/>
          </p:nvPr>
        </p:nvSpPr>
        <p:spPr>
          <a:xfrm>
            <a:off x="4307924" y="205750"/>
            <a:ext cx="4624200" cy="47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5 1 3">
  <p:cSld name="CUSTOM_4_1_3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36"/>
          <p:cNvPicPr preferRelativeResize="0"/>
          <p:nvPr/>
        </p:nvPicPr>
        <p:blipFill rotWithShape="1">
          <a:blip r:embed="rId2">
            <a:alphaModFix amt="61000"/>
          </a:blip>
          <a:srcRect t="17496" r="29532" b="8336"/>
          <a:stretch/>
        </p:blipFill>
        <p:spPr>
          <a:xfrm>
            <a:off x="0" y="0"/>
            <a:ext cx="4073625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36"/>
          <p:cNvSpPr txBox="1">
            <a:spLocks noGrp="1"/>
          </p:cNvSpPr>
          <p:nvPr>
            <p:ph type="title"/>
          </p:nvPr>
        </p:nvSpPr>
        <p:spPr>
          <a:xfrm>
            <a:off x="94175" y="102050"/>
            <a:ext cx="3867300" cy="45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pic>
        <p:nvPicPr>
          <p:cNvPr id="193" name="Google Shape;193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36"/>
          <p:cNvSpPr txBox="1">
            <a:spLocks noGrp="1"/>
          </p:cNvSpPr>
          <p:nvPr>
            <p:ph type="body" idx="1"/>
          </p:nvPr>
        </p:nvSpPr>
        <p:spPr>
          <a:xfrm>
            <a:off x="4262050" y="200750"/>
            <a:ext cx="4739100" cy="477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Light 1 1">
  <p:cSld name="SECTION_HEADER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7"/>
          <p:cNvSpPr/>
          <p:nvPr/>
        </p:nvSpPr>
        <p:spPr>
          <a:xfrm>
            <a:off x="-12" y="0"/>
            <a:ext cx="9144000" cy="5143500"/>
          </a:xfrm>
          <a:prstGeom prst="rect">
            <a:avLst/>
          </a:prstGeom>
          <a:solidFill>
            <a:srgbClr val="FFFFFF">
              <a:alpha val="89803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p37"/>
          <p:cNvSpPr txBox="1">
            <a:spLocks noGrp="1"/>
          </p:cNvSpPr>
          <p:nvPr>
            <p:ph type="title"/>
          </p:nvPr>
        </p:nvSpPr>
        <p:spPr>
          <a:xfrm>
            <a:off x="259800" y="900125"/>
            <a:ext cx="8624400" cy="26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98" name="Google Shape;198;p37"/>
          <p:cNvSpPr txBox="1">
            <a:spLocks noGrp="1"/>
          </p:cNvSpPr>
          <p:nvPr>
            <p:ph type="sldNum" idx="12"/>
          </p:nvPr>
        </p:nvSpPr>
        <p:spPr>
          <a:xfrm>
            <a:off x="8463883" y="4635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99" name="Google Shape;199;p37"/>
          <p:cNvCxnSpPr/>
          <p:nvPr/>
        </p:nvCxnSpPr>
        <p:spPr>
          <a:xfrm rot="10800000" flipH="1">
            <a:off x="2553150" y="4079450"/>
            <a:ext cx="4037700" cy="8700"/>
          </a:xfrm>
          <a:prstGeom prst="straightConnector1">
            <a:avLst/>
          </a:prstGeom>
          <a:noFill/>
          <a:ln w="9525" cap="flat" cmpd="sng">
            <a:solidFill>
              <a:srgbClr val="FFC72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0" name="Google Shape;200;p37"/>
          <p:cNvSpPr/>
          <p:nvPr/>
        </p:nvSpPr>
        <p:spPr>
          <a:xfrm>
            <a:off x="0" y="0"/>
            <a:ext cx="9144000" cy="1029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1" name="Google Shape;201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79575" y="421497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1">
  <p:cSld name="TITLE_AND_BODY_1"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8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None/>
              <a:defRPr>
                <a:solidFill>
                  <a:srgbClr val="43434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04" name="Google Shape;204;p3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05" name="Google Shape;205;p3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6" name="Google Shape;206;p38"/>
          <p:cNvSpPr/>
          <p:nvPr/>
        </p:nvSpPr>
        <p:spPr>
          <a:xfrm>
            <a:off x="0" y="0"/>
            <a:ext cx="9144000" cy="1029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7" name="Google Shape;207;p3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 1">
  <p:cSld name="TITLE_AND_TWO_COLUMNS_1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9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None/>
              <a:defRPr>
                <a:solidFill>
                  <a:srgbClr val="43434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10" name="Google Shape;210;p3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11" name="Google Shape;211;p39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12" name="Google Shape;212;p3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3" name="Google Shape;213;p39"/>
          <p:cNvSpPr/>
          <p:nvPr/>
        </p:nvSpPr>
        <p:spPr>
          <a:xfrm>
            <a:off x="0" y="0"/>
            <a:ext cx="9144000" cy="1029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4" name="Google Shape;214;p3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2 1">
  <p:cSld name="TITLE_AND_BODY_2_1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40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None/>
              <a:defRPr>
                <a:solidFill>
                  <a:srgbClr val="43434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17" name="Google Shape;217;p40"/>
          <p:cNvSpPr txBox="1">
            <a:spLocks noGrp="1"/>
          </p:cNvSpPr>
          <p:nvPr>
            <p:ph type="body" idx="1"/>
          </p:nvPr>
        </p:nvSpPr>
        <p:spPr>
          <a:xfrm>
            <a:off x="454425" y="1543075"/>
            <a:ext cx="2397000" cy="31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8" name="Google Shape;218;p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9" name="Google Shape;219;p40"/>
          <p:cNvSpPr/>
          <p:nvPr/>
        </p:nvSpPr>
        <p:spPr>
          <a:xfrm>
            <a:off x="0" y="0"/>
            <a:ext cx="9144000" cy="1029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0" name="Google Shape;220;p4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40"/>
          <p:cNvSpPr txBox="1"/>
          <p:nvPr/>
        </p:nvSpPr>
        <p:spPr>
          <a:xfrm>
            <a:off x="366825" y="1517900"/>
            <a:ext cx="2513400" cy="3145200"/>
          </a:xfrm>
          <a:prstGeom prst="rect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2" name="Google Shape;222;p40"/>
          <p:cNvSpPr txBox="1"/>
          <p:nvPr/>
        </p:nvSpPr>
        <p:spPr>
          <a:xfrm>
            <a:off x="3191760" y="1517900"/>
            <a:ext cx="2484600" cy="3145200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3" name="Google Shape;223;p40"/>
          <p:cNvSpPr txBox="1"/>
          <p:nvPr/>
        </p:nvSpPr>
        <p:spPr>
          <a:xfrm>
            <a:off x="6016673" y="1517900"/>
            <a:ext cx="2513400" cy="3145200"/>
          </a:xfrm>
          <a:prstGeom prst="rect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4" name="Google Shape;224;p40"/>
          <p:cNvSpPr txBox="1"/>
          <p:nvPr/>
        </p:nvSpPr>
        <p:spPr>
          <a:xfrm>
            <a:off x="382150" y="1006794"/>
            <a:ext cx="2484600" cy="4938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5" name="Google Shape;225;p40"/>
          <p:cNvSpPr txBox="1"/>
          <p:nvPr/>
        </p:nvSpPr>
        <p:spPr>
          <a:xfrm>
            <a:off x="3195069" y="1006794"/>
            <a:ext cx="2487300" cy="493800"/>
          </a:xfrm>
          <a:prstGeom prst="rect">
            <a:avLst/>
          </a:prstGeom>
          <a:solidFill>
            <a:schemeClr val="accent5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6" name="Google Shape;226;p40"/>
          <p:cNvSpPr txBox="1"/>
          <p:nvPr/>
        </p:nvSpPr>
        <p:spPr>
          <a:xfrm>
            <a:off x="6031075" y="1006775"/>
            <a:ext cx="2484600" cy="4938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7" name="Google Shape;227;p40"/>
          <p:cNvSpPr txBox="1">
            <a:spLocks noGrp="1"/>
          </p:cNvSpPr>
          <p:nvPr>
            <p:ph type="body" idx="2"/>
          </p:nvPr>
        </p:nvSpPr>
        <p:spPr>
          <a:xfrm>
            <a:off x="3235550" y="1543075"/>
            <a:ext cx="2397000" cy="31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28" name="Google Shape;228;p40"/>
          <p:cNvSpPr txBox="1">
            <a:spLocks noGrp="1"/>
          </p:cNvSpPr>
          <p:nvPr>
            <p:ph type="body" idx="3"/>
          </p:nvPr>
        </p:nvSpPr>
        <p:spPr>
          <a:xfrm>
            <a:off x="6074875" y="1543025"/>
            <a:ext cx="2397000" cy="31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29" name="Google Shape;229;p40"/>
          <p:cNvSpPr txBox="1">
            <a:spLocks noGrp="1"/>
          </p:cNvSpPr>
          <p:nvPr>
            <p:ph type="title" idx="4"/>
          </p:nvPr>
        </p:nvSpPr>
        <p:spPr>
          <a:xfrm>
            <a:off x="454425" y="1056900"/>
            <a:ext cx="2333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None/>
              <a:defRPr sz="19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30" name="Google Shape;230;p40"/>
          <p:cNvSpPr txBox="1">
            <a:spLocks noGrp="1"/>
          </p:cNvSpPr>
          <p:nvPr>
            <p:ph type="title" idx="5"/>
          </p:nvPr>
        </p:nvSpPr>
        <p:spPr>
          <a:xfrm>
            <a:off x="3282063" y="1056900"/>
            <a:ext cx="2333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None/>
              <a:defRPr sz="19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31" name="Google Shape;231;p40"/>
          <p:cNvSpPr txBox="1">
            <a:spLocks noGrp="1"/>
          </p:cNvSpPr>
          <p:nvPr>
            <p:ph type="title" idx="6"/>
          </p:nvPr>
        </p:nvSpPr>
        <p:spPr>
          <a:xfrm>
            <a:off x="6089325" y="1056875"/>
            <a:ext cx="2333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None/>
              <a:defRPr sz="19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2 1 2">
  <p:cSld name="TITLE_AND_BODY_2_1_2"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2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None/>
              <a:defRPr>
                <a:solidFill>
                  <a:srgbClr val="43434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44" name="Google Shape;244;p4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5" name="Google Shape;245;p42"/>
          <p:cNvSpPr/>
          <p:nvPr/>
        </p:nvSpPr>
        <p:spPr>
          <a:xfrm>
            <a:off x="0" y="0"/>
            <a:ext cx="9144000" cy="1029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6" name="Google Shape;246;p4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42"/>
          <p:cNvSpPr txBox="1"/>
          <p:nvPr/>
        </p:nvSpPr>
        <p:spPr>
          <a:xfrm>
            <a:off x="372360" y="1517900"/>
            <a:ext cx="2484600" cy="3145200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48" name="Google Shape;248;p42"/>
          <p:cNvSpPr txBox="1"/>
          <p:nvPr/>
        </p:nvSpPr>
        <p:spPr>
          <a:xfrm>
            <a:off x="375669" y="1006794"/>
            <a:ext cx="2487300" cy="493800"/>
          </a:xfrm>
          <a:prstGeom prst="rect">
            <a:avLst/>
          </a:prstGeom>
          <a:solidFill>
            <a:schemeClr val="accent5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49" name="Google Shape;249;p42"/>
          <p:cNvSpPr txBox="1">
            <a:spLocks noGrp="1"/>
          </p:cNvSpPr>
          <p:nvPr>
            <p:ph type="body" idx="1"/>
          </p:nvPr>
        </p:nvSpPr>
        <p:spPr>
          <a:xfrm>
            <a:off x="416150" y="1543075"/>
            <a:ext cx="2397000" cy="31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50" name="Google Shape;250;p42"/>
          <p:cNvSpPr txBox="1">
            <a:spLocks noGrp="1"/>
          </p:cNvSpPr>
          <p:nvPr>
            <p:ph type="title" idx="2"/>
          </p:nvPr>
        </p:nvSpPr>
        <p:spPr>
          <a:xfrm>
            <a:off x="462663" y="1056900"/>
            <a:ext cx="2333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None/>
              <a:defRPr sz="19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51" name="Google Shape;251;p42"/>
          <p:cNvSpPr txBox="1">
            <a:spLocks noGrp="1"/>
          </p:cNvSpPr>
          <p:nvPr>
            <p:ph type="body" idx="3"/>
          </p:nvPr>
        </p:nvSpPr>
        <p:spPr>
          <a:xfrm>
            <a:off x="2996925" y="1006800"/>
            <a:ext cx="5475000" cy="36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2 1 3">
  <p:cSld name="TITLE_AND_BODY_2_1_3"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3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None/>
              <a:defRPr>
                <a:solidFill>
                  <a:srgbClr val="43434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54" name="Google Shape;254;p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5" name="Google Shape;255;p43"/>
          <p:cNvSpPr/>
          <p:nvPr/>
        </p:nvSpPr>
        <p:spPr>
          <a:xfrm>
            <a:off x="0" y="0"/>
            <a:ext cx="9144000" cy="1029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6" name="Google Shape;256;p4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43"/>
          <p:cNvSpPr txBox="1"/>
          <p:nvPr/>
        </p:nvSpPr>
        <p:spPr>
          <a:xfrm>
            <a:off x="377873" y="1517900"/>
            <a:ext cx="2513400" cy="3145200"/>
          </a:xfrm>
          <a:prstGeom prst="rect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8" name="Google Shape;258;p43"/>
          <p:cNvSpPr txBox="1"/>
          <p:nvPr/>
        </p:nvSpPr>
        <p:spPr>
          <a:xfrm>
            <a:off x="392275" y="1006775"/>
            <a:ext cx="2484600" cy="4938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9" name="Google Shape;259;p43"/>
          <p:cNvSpPr txBox="1">
            <a:spLocks noGrp="1"/>
          </p:cNvSpPr>
          <p:nvPr>
            <p:ph type="body" idx="1"/>
          </p:nvPr>
        </p:nvSpPr>
        <p:spPr>
          <a:xfrm>
            <a:off x="436075" y="1543025"/>
            <a:ext cx="2397000" cy="31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60" name="Google Shape;260;p43"/>
          <p:cNvSpPr txBox="1">
            <a:spLocks noGrp="1"/>
          </p:cNvSpPr>
          <p:nvPr>
            <p:ph type="title" idx="2"/>
          </p:nvPr>
        </p:nvSpPr>
        <p:spPr>
          <a:xfrm>
            <a:off x="450525" y="1056875"/>
            <a:ext cx="2333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None/>
              <a:defRPr sz="19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61" name="Google Shape;261;p43"/>
          <p:cNvSpPr txBox="1">
            <a:spLocks noGrp="1"/>
          </p:cNvSpPr>
          <p:nvPr>
            <p:ph type="body" idx="3"/>
          </p:nvPr>
        </p:nvSpPr>
        <p:spPr>
          <a:xfrm>
            <a:off x="2996925" y="1006800"/>
            <a:ext cx="5475000" cy="36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4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None/>
              <a:defRPr>
                <a:solidFill>
                  <a:srgbClr val="43434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64" name="Google Shape;264;p4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5" name="Google Shape;265;p44"/>
          <p:cNvSpPr/>
          <p:nvPr/>
        </p:nvSpPr>
        <p:spPr>
          <a:xfrm>
            <a:off x="0" y="0"/>
            <a:ext cx="9144000" cy="1029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6" name="Google Shape;266;p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" type="twoColTx">
  <p:cSld name="TITLE_AND_TWO_COLUMNS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None/>
              <a:defRPr>
                <a:solidFill>
                  <a:srgbClr val="43434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9" name="Google Shape;49;p8"/>
          <p:cNvSpPr/>
          <p:nvPr/>
        </p:nvSpPr>
        <p:spPr>
          <a:xfrm>
            <a:off x="0" y="0"/>
            <a:ext cx="9144000" cy="1029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" name="Google Shape;50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2_Title Only">
  <p:cSld name="2_Title Only"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5"/>
          <p:cNvSpPr txBox="1">
            <a:spLocks noGrp="1"/>
          </p:cNvSpPr>
          <p:nvPr>
            <p:ph type="dt" idx="10"/>
          </p:nvPr>
        </p:nvSpPr>
        <p:spPr>
          <a:xfrm>
            <a:off x="366824" y="4831055"/>
            <a:ext cx="2133600" cy="27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269" name="Google Shape;269;p45"/>
          <p:cNvSpPr txBox="1">
            <a:spLocks noGrp="1"/>
          </p:cNvSpPr>
          <p:nvPr>
            <p:ph type="sldNum" idx="12"/>
          </p:nvPr>
        </p:nvSpPr>
        <p:spPr>
          <a:xfrm>
            <a:off x="6705600" y="4834417"/>
            <a:ext cx="21336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0" name="Google Shape;270;p45"/>
          <p:cNvSpPr txBox="1">
            <a:spLocks noGrp="1"/>
          </p:cNvSpPr>
          <p:nvPr>
            <p:ph type="title"/>
          </p:nvPr>
        </p:nvSpPr>
        <p:spPr>
          <a:xfrm>
            <a:off x="366824" y="215153"/>
            <a:ext cx="80151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7850" tIns="33350" rIns="67850" bIns="33350" anchor="ctr" anchorCtr="0">
            <a:noAutofit/>
          </a:bodyPr>
          <a:lstStyle>
            <a:lvl1pPr marR="0" lvl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2800" b="1" i="0" u="none" strike="noStrike" cap="none">
                <a:solidFill>
                  <a:srgbClr val="27327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271" name="Google Shape;271;p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047604" y="228601"/>
            <a:ext cx="867796" cy="675564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45"/>
          <p:cNvSpPr txBox="1">
            <a:spLocks noGrp="1"/>
          </p:cNvSpPr>
          <p:nvPr>
            <p:ph type="body" idx="1"/>
          </p:nvPr>
        </p:nvSpPr>
        <p:spPr>
          <a:xfrm>
            <a:off x="366824" y="1034303"/>
            <a:ext cx="8472300" cy="37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36550" algn="l" rtl="0"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ts val="17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erriweather Sans"/>
              <a:buChar char="-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erriweather Sans"/>
              <a:buChar char="-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erriweather Sans"/>
              <a:buChar char="-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erriweather Sans"/>
              <a:buChar char="-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9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None/>
              <a:defRPr>
                <a:solidFill>
                  <a:srgbClr val="43434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4" name="Google Shape;54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9"/>
          <p:cNvSpPr/>
          <p:nvPr/>
        </p:nvSpPr>
        <p:spPr>
          <a:xfrm>
            <a:off x="0" y="0"/>
            <a:ext cx="9144000" cy="1029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ccent Highlight">
  <p:cSld name="SECTION_HEADER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0"/>
          <p:cNvSpPr/>
          <p:nvPr/>
        </p:nvSpPr>
        <p:spPr>
          <a:xfrm>
            <a:off x="-12" y="0"/>
            <a:ext cx="9144000" cy="5143500"/>
          </a:xfrm>
          <a:prstGeom prst="rect">
            <a:avLst/>
          </a:prstGeom>
          <a:solidFill>
            <a:srgbClr val="0A3799">
              <a:alpha val="5725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10"/>
          <p:cNvSpPr txBox="1">
            <a:spLocks noGrp="1"/>
          </p:cNvSpPr>
          <p:nvPr>
            <p:ph type="sldNum" idx="12"/>
          </p:nvPr>
        </p:nvSpPr>
        <p:spPr>
          <a:xfrm>
            <a:off x="8463883" y="4635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9" name="Google Shape;59;p10"/>
          <p:cNvSpPr/>
          <p:nvPr/>
        </p:nvSpPr>
        <p:spPr>
          <a:xfrm>
            <a:off x="0" y="0"/>
            <a:ext cx="4314600" cy="5143500"/>
          </a:xfrm>
          <a:prstGeom prst="rect">
            <a:avLst/>
          </a:prstGeom>
          <a:solidFill>
            <a:srgbClr val="FFC7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0" name="Google Shape;60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0"/>
          <p:cNvSpPr txBox="1">
            <a:spLocks noGrp="1"/>
          </p:cNvSpPr>
          <p:nvPr>
            <p:ph type="title"/>
          </p:nvPr>
        </p:nvSpPr>
        <p:spPr>
          <a:xfrm>
            <a:off x="199375" y="205750"/>
            <a:ext cx="3934800" cy="44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 1 1">
  <p:cSld name="CUSTOM_5_1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1"/>
          <p:cNvPicPr preferRelativeResize="0"/>
          <p:nvPr/>
        </p:nvPicPr>
        <p:blipFill rotWithShape="1">
          <a:blip r:embed="rId2">
            <a:alphaModFix amt="88000"/>
          </a:blip>
          <a:srcRect l="47512"/>
          <a:stretch/>
        </p:blipFill>
        <p:spPr>
          <a:xfrm>
            <a:off x="-2" y="0"/>
            <a:ext cx="479525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1"/>
          <p:cNvSpPr/>
          <p:nvPr/>
        </p:nvSpPr>
        <p:spPr>
          <a:xfrm>
            <a:off x="4829400" y="0"/>
            <a:ext cx="4314600" cy="51435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3799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11"/>
          <p:cNvSpPr txBox="1">
            <a:spLocks noGrp="1"/>
          </p:cNvSpPr>
          <p:nvPr>
            <p:ph type="title"/>
          </p:nvPr>
        </p:nvSpPr>
        <p:spPr>
          <a:xfrm>
            <a:off x="5028775" y="205750"/>
            <a:ext cx="3934800" cy="47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66" name="Google Shape;66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ccent Highlight 1">
  <p:cSld name="SECTION_HEADER_2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2"/>
          <p:cNvSpPr/>
          <p:nvPr/>
        </p:nvSpPr>
        <p:spPr>
          <a:xfrm>
            <a:off x="-12" y="0"/>
            <a:ext cx="9144000" cy="5143500"/>
          </a:xfrm>
          <a:prstGeom prst="rect">
            <a:avLst/>
          </a:prstGeom>
          <a:solidFill>
            <a:srgbClr val="0A3799">
              <a:alpha val="5725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12"/>
          <p:cNvSpPr txBox="1">
            <a:spLocks noGrp="1"/>
          </p:cNvSpPr>
          <p:nvPr>
            <p:ph type="sldNum" idx="12"/>
          </p:nvPr>
        </p:nvSpPr>
        <p:spPr>
          <a:xfrm>
            <a:off x="8463883" y="4635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0" name="Google Shape;70;p12"/>
          <p:cNvSpPr/>
          <p:nvPr/>
        </p:nvSpPr>
        <p:spPr>
          <a:xfrm>
            <a:off x="0" y="0"/>
            <a:ext cx="4314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1" name="Google Shape;71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2"/>
          <p:cNvSpPr txBox="1">
            <a:spLocks noGrp="1"/>
          </p:cNvSpPr>
          <p:nvPr>
            <p:ph type="title"/>
          </p:nvPr>
        </p:nvSpPr>
        <p:spPr>
          <a:xfrm>
            <a:off x="199375" y="205750"/>
            <a:ext cx="3934800" cy="44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2 1 1">
  <p:cSld name="CUSTOM_1_1_1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3"/>
          <p:cNvPicPr preferRelativeResize="0"/>
          <p:nvPr/>
        </p:nvPicPr>
        <p:blipFill rotWithShape="1">
          <a:blip r:embed="rId2">
            <a:alphaModFix/>
          </a:blip>
          <a:srcRect l="7448" t="13362" r="5738" b="12321"/>
          <a:stretch/>
        </p:blipFill>
        <p:spPr>
          <a:xfrm>
            <a:off x="0" y="0"/>
            <a:ext cx="502702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3"/>
          <p:cNvSpPr txBox="1"/>
          <p:nvPr/>
        </p:nvSpPr>
        <p:spPr>
          <a:xfrm>
            <a:off x="0" y="0"/>
            <a:ext cx="5027100" cy="5143500"/>
          </a:xfrm>
          <a:prstGeom prst="rect">
            <a:avLst/>
          </a:prstGeom>
          <a:solidFill>
            <a:srgbClr val="0A6B7C">
              <a:alpha val="29411"/>
            </a:srgbClr>
          </a:solidFill>
          <a:ln>
            <a:noFill/>
          </a:ln>
        </p:spPr>
        <p:txBody>
          <a:bodyPr spcFirstLastPara="1" wrap="square" lIns="365750" tIns="45700" rIns="36575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13"/>
          <p:cNvSpPr/>
          <p:nvPr/>
        </p:nvSpPr>
        <p:spPr>
          <a:xfrm>
            <a:off x="5027100" y="0"/>
            <a:ext cx="41169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13"/>
          <p:cNvSpPr txBox="1">
            <a:spLocks noGrp="1"/>
          </p:cNvSpPr>
          <p:nvPr>
            <p:ph type="title"/>
          </p:nvPr>
        </p:nvSpPr>
        <p:spPr>
          <a:xfrm>
            <a:off x="5094000" y="164250"/>
            <a:ext cx="3934800" cy="48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pic>
        <p:nvPicPr>
          <p:cNvPr id="78" name="Google Shape;78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Font typeface="Open Sans SemiBold"/>
              <a:buNone/>
              <a:defRPr sz="4000" b="0" i="0" u="none" strike="noStrike" cap="none">
                <a:solidFill>
                  <a:srgbClr val="434343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Open Sans"/>
              <a:buChar char="●"/>
              <a:defRPr sz="18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5" r:id="rId15"/>
    <p:sldLayoutId id="2147483666" r:id="rId16"/>
    <p:sldLayoutId id="2147483667" r:id="rId17"/>
    <p:sldLayoutId id="2147483668" r:id="rId18"/>
    <p:sldLayoutId id="2147483669" r:id="rId19"/>
    <p:sldLayoutId id="2147483670" r:id="rId20"/>
    <p:sldLayoutId id="2147483671" r:id="rId21"/>
    <p:sldLayoutId id="2147483672" r:id="rId22"/>
    <p:sldLayoutId id="2147483673" r:id="rId23"/>
    <p:sldLayoutId id="2147483674" r:id="rId24"/>
    <p:sldLayoutId id="2147483675" r:id="rId25"/>
    <p:sldLayoutId id="2147483676" r:id="rId26"/>
    <p:sldLayoutId id="2147483677" r:id="rId27"/>
    <p:sldLayoutId id="2147483678" r:id="rId28"/>
    <p:sldLayoutId id="2147483679" r:id="rId29"/>
    <p:sldLayoutId id="2147483680" r:id="rId30"/>
    <p:sldLayoutId id="2147483681" r:id="rId31"/>
    <p:sldLayoutId id="2147483682" r:id="rId32"/>
    <p:sldLayoutId id="2147483683" r:id="rId33"/>
    <p:sldLayoutId id="2147483684" r:id="rId34"/>
    <p:sldLayoutId id="2147483685" r:id="rId35"/>
    <p:sldLayoutId id="2147483686" r:id="rId36"/>
    <p:sldLayoutId id="2147483688" r:id="rId37"/>
    <p:sldLayoutId id="2147483689" r:id="rId38"/>
    <p:sldLayoutId id="2147483690" r:id="rId39"/>
    <p:sldLayoutId id="2147483691" r:id="rId4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Roadmap</a:t>
            </a:r>
          </a:p>
        </p:txBody>
      </p:sp>
      <p:cxnSp>
        <p:nvCxnSpPr>
          <p:cNvPr id="14" name="Straight Arrow Connector 13"/>
          <p:cNvCxnSpPr>
            <a:cxnSpLocks/>
          </p:cNvCxnSpPr>
          <p:nvPr/>
        </p:nvCxnSpPr>
        <p:spPr>
          <a:xfrm>
            <a:off x="220133" y="4602279"/>
            <a:ext cx="8483600" cy="2129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cxnSpLocks/>
          </p:cNvCxnSpPr>
          <p:nvPr/>
        </p:nvCxnSpPr>
        <p:spPr>
          <a:xfrm flipH="1" flipV="1">
            <a:off x="1543257" y="897027"/>
            <a:ext cx="5226" cy="370861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4893220" y="4603960"/>
            <a:ext cx="4482" cy="1882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1546717" y="4605642"/>
            <a:ext cx="4482" cy="1882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7763269" y="4615391"/>
            <a:ext cx="4482" cy="1882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3013973" y="4595310"/>
            <a:ext cx="4988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/>
              <a:t>2022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975447" y="4607222"/>
            <a:ext cx="4988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/>
              <a:t>2023</a:t>
            </a:r>
          </a:p>
        </p:txBody>
      </p:sp>
      <p:sp>
        <p:nvSpPr>
          <p:cNvPr id="30" name="Rectangle 29"/>
          <p:cNvSpPr/>
          <p:nvPr/>
        </p:nvSpPr>
        <p:spPr>
          <a:xfrm>
            <a:off x="1205839" y="969263"/>
            <a:ext cx="1772814" cy="183776"/>
          </a:xfrm>
          <a:prstGeom prst="rect">
            <a:avLst/>
          </a:prstGeom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Security Model</a:t>
            </a:r>
          </a:p>
        </p:txBody>
      </p:sp>
      <p:sp>
        <p:nvSpPr>
          <p:cNvPr id="32" name="Rectangle 31"/>
          <p:cNvSpPr/>
          <p:nvPr/>
        </p:nvSpPr>
        <p:spPr>
          <a:xfrm>
            <a:off x="2162523" y="1688212"/>
            <a:ext cx="2730697" cy="183776"/>
          </a:xfrm>
          <a:prstGeom prst="rect">
            <a:avLst/>
          </a:prstGeom>
          <a:solidFill>
            <a:schemeClr val="accent3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Lightweight TEE</a:t>
            </a:r>
          </a:p>
        </p:txBody>
      </p:sp>
      <p:sp>
        <p:nvSpPr>
          <p:cNvPr id="33" name="Rectangle 32"/>
          <p:cNvSpPr/>
          <p:nvPr/>
        </p:nvSpPr>
        <p:spPr>
          <a:xfrm>
            <a:off x="3459636" y="1450475"/>
            <a:ext cx="5046998" cy="183776"/>
          </a:xfrm>
          <a:prstGeom prst="rect">
            <a:avLst/>
          </a:prstGeom>
          <a:solidFill>
            <a:schemeClr val="accent3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AP-TEE TG + Cap-based TG(?)</a:t>
            </a:r>
          </a:p>
        </p:txBody>
      </p:sp>
      <p:sp>
        <p:nvSpPr>
          <p:cNvPr id="34" name="Rectangle 33"/>
          <p:cNvSpPr/>
          <p:nvPr/>
        </p:nvSpPr>
        <p:spPr>
          <a:xfrm>
            <a:off x="499214" y="3605698"/>
            <a:ext cx="3924196" cy="183776"/>
          </a:xfrm>
          <a:prstGeom prst="rect">
            <a:avLst/>
          </a:prstGeom>
          <a:solidFill>
            <a:schemeClr val="accent3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S-mode MPU</a:t>
            </a:r>
          </a:p>
        </p:txBody>
      </p:sp>
      <p:sp>
        <p:nvSpPr>
          <p:cNvPr id="35" name="Rectangle 34"/>
          <p:cNvSpPr/>
          <p:nvPr/>
        </p:nvSpPr>
        <p:spPr>
          <a:xfrm>
            <a:off x="1784714" y="2865158"/>
            <a:ext cx="2215763" cy="183776"/>
          </a:xfrm>
          <a:prstGeom prst="rect">
            <a:avLst/>
          </a:prstGeom>
          <a:solidFill>
            <a:schemeClr val="accent3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International Scalar Crypto</a:t>
            </a:r>
          </a:p>
        </p:txBody>
      </p:sp>
      <p:sp>
        <p:nvSpPr>
          <p:cNvPr id="36" name="Rectangle 35"/>
          <p:cNvSpPr/>
          <p:nvPr/>
        </p:nvSpPr>
        <p:spPr>
          <a:xfrm>
            <a:off x="1787032" y="4097081"/>
            <a:ext cx="6750958" cy="183776"/>
          </a:xfrm>
          <a:prstGeom prst="rect">
            <a:avLst/>
          </a:prstGeom>
          <a:solidFill>
            <a:schemeClr val="accent5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/>
              <a:t>Microarchitectural </a:t>
            </a:r>
            <a:r>
              <a:rPr lang="en-GB" sz="900" dirty="0"/>
              <a:t>Side Channel (</a:t>
            </a:r>
            <a:r>
              <a:rPr lang="en-GB" sz="900" dirty="0" err="1"/>
              <a:t>uSC</a:t>
            </a:r>
            <a:r>
              <a:rPr lang="en-GB" sz="900" dirty="0"/>
              <a:t>) leakage mitigations</a:t>
            </a:r>
          </a:p>
        </p:txBody>
      </p:sp>
      <p:sp>
        <p:nvSpPr>
          <p:cNvPr id="37" name="Rectangle 36"/>
          <p:cNvSpPr/>
          <p:nvPr/>
        </p:nvSpPr>
        <p:spPr>
          <a:xfrm>
            <a:off x="3044077" y="971154"/>
            <a:ext cx="5467783" cy="183776"/>
          </a:xfrm>
          <a:prstGeom prst="rect">
            <a:avLst/>
          </a:prstGeom>
          <a:solidFill>
            <a:schemeClr val="tx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bg2"/>
                </a:solidFill>
              </a:rPr>
              <a:t>Ecosystem, Reference implementations, etc.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B7FA46D-68A7-AA4B-83D7-5ECCFF8427C5}"/>
              </a:ext>
            </a:extLst>
          </p:cNvPr>
          <p:cNvSpPr txBox="1"/>
          <p:nvPr/>
        </p:nvSpPr>
        <p:spPr>
          <a:xfrm>
            <a:off x="524295" y="4577718"/>
            <a:ext cx="4988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/>
              <a:t>2021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47016B0-0437-6042-8499-2B88E7F50C3A}"/>
              </a:ext>
            </a:extLst>
          </p:cNvPr>
          <p:cNvSpPr/>
          <p:nvPr/>
        </p:nvSpPr>
        <p:spPr>
          <a:xfrm>
            <a:off x="147145" y="3099055"/>
            <a:ext cx="1377847" cy="183776"/>
          </a:xfrm>
          <a:prstGeom prst="rect">
            <a:avLst/>
          </a:prstGeom>
          <a:solidFill>
            <a:schemeClr val="accent3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Scalar Crypto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C79328B-5C70-BB41-95DC-A4AE128AE039}"/>
              </a:ext>
            </a:extLst>
          </p:cNvPr>
          <p:cNvSpPr/>
          <p:nvPr/>
        </p:nvSpPr>
        <p:spPr>
          <a:xfrm>
            <a:off x="148637" y="3856288"/>
            <a:ext cx="1377847" cy="183776"/>
          </a:xfrm>
          <a:prstGeom prst="rect">
            <a:avLst/>
          </a:prstGeom>
          <a:solidFill>
            <a:schemeClr val="accent3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 err="1"/>
              <a:t>ePMP</a:t>
            </a:r>
            <a:endParaRPr lang="en-GB" sz="900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6A7AB71-1474-3D4C-9C26-030957ACF193}"/>
              </a:ext>
            </a:extLst>
          </p:cNvPr>
          <p:cNvSpPr/>
          <p:nvPr/>
        </p:nvSpPr>
        <p:spPr>
          <a:xfrm>
            <a:off x="1570880" y="3855521"/>
            <a:ext cx="3314192" cy="183776"/>
          </a:xfrm>
          <a:prstGeom prst="rect">
            <a:avLst/>
          </a:prstGeom>
          <a:solidFill>
            <a:schemeClr val="accent3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IOPMP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B79F1DB-EA43-D34C-8EF3-9070F3004CAB}"/>
              </a:ext>
            </a:extLst>
          </p:cNvPr>
          <p:cNvSpPr/>
          <p:nvPr/>
        </p:nvSpPr>
        <p:spPr>
          <a:xfrm>
            <a:off x="1570880" y="3099959"/>
            <a:ext cx="2946395" cy="183776"/>
          </a:xfrm>
          <a:prstGeom prst="rect">
            <a:avLst/>
          </a:prstGeom>
          <a:solidFill>
            <a:schemeClr val="accent3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Vector Crypto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1F6C304-AC4E-8341-B930-73CB8535A186}"/>
              </a:ext>
            </a:extLst>
          </p:cNvPr>
          <p:cNvSpPr/>
          <p:nvPr/>
        </p:nvSpPr>
        <p:spPr>
          <a:xfrm>
            <a:off x="4544897" y="3095572"/>
            <a:ext cx="3998319" cy="183776"/>
          </a:xfrm>
          <a:prstGeom prst="rect">
            <a:avLst/>
          </a:prstGeom>
          <a:solidFill>
            <a:schemeClr val="accent3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PQC Crypto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6A7AB71-1474-3D4C-9C26-030957ACF193}"/>
              </a:ext>
            </a:extLst>
          </p:cNvPr>
          <p:cNvSpPr/>
          <p:nvPr/>
        </p:nvSpPr>
        <p:spPr>
          <a:xfrm>
            <a:off x="1358989" y="3354037"/>
            <a:ext cx="1619664" cy="183776"/>
          </a:xfrm>
          <a:prstGeom prst="rect">
            <a:avLst/>
          </a:pr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IOMMU within Software HC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94C01A0-31B9-274A-8DA1-2D2F8686C0C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</a:t>
            </a:fld>
            <a:endParaRPr lang="en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B6479BF-7B3F-5243-AF87-9F6EA5B1A152}"/>
              </a:ext>
            </a:extLst>
          </p:cNvPr>
          <p:cNvSpPr/>
          <p:nvPr/>
        </p:nvSpPr>
        <p:spPr>
          <a:xfrm>
            <a:off x="3861414" y="4349774"/>
            <a:ext cx="4681803" cy="183776"/>
          </a:xfrm>
          <a:prstGeom prst="rect">
            <a:avLst/>
          </a:prstGeom>
          <a:gradFill flip="none" rotWithShape="1">
            <a:gsLst>
              <a:gs pos="0">
                <a:schemeClr val="accent3">
                  <a:shade val="30000"/>
                  <a:satMod val="115000"/>
                </a:schemeClr>
              </a:gs>
              <a:gs pos="50000">
                <a:schemeClr val="accent3">
                  <a:shade val="67500"/>
                  <a:satMod val="115000"/>
                </a:schemeClr>
              </a:gs>
              <a:gs pos="99000">
                <a:schemeClr val="accent3">
                  <a:shade val="100000"/>
                  <a:satMod val="115000"/>
                  <a:alpha val="50000"/>
                </a:schemeClr>
              </a:gs>
            </a:gsLst>
            <a:lin ang="0" scaled="1"/>
            <a:tileRect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 err="1"/>
              <a:t>uSC</a:t>
            </a:r>
            <a:r>
              <a:rPr lang="en-GB" sz="900" dirty="0"/>
              <a:t> TG(s)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6988FA44-7B1B-8847-9AC4-44D5F65BDF7B}"/>
              </a:ext>
            </a:extLst>
          </p:cNvPr>
          <p:cNvSpPr/>
          <p:nvPr/>
        </p:nvSpPr>
        <p:spPr>
          <a:xfrm>
            <a:off x="877482" y="2183393"/>
            <a:ext cx="7660508" cy="183776"/>
          </a:xfrm>
          <a:prstGeom prst="rect">
            <a:avLst/>
          </a:prstGeom>
          <a:solidFill>
            <a:schemeClr val="accent5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bg1"/>
                </a:solidFill>
              </a:rPr>
              <a:t>Control Flow Integrity (CFI)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7565CF69-ECC8-8D4B-BF21-A9CCAEC0A79F}"/>
              </a:ext>
            </a:extLst>
          </p:cNvPr>
          <p:cNvSpPr/>
          <p:nvPr/>
        </p:nvSpPr>
        <p:spPr>
          <a:xfrm>
            <a:off x="3171771" y="4888468"/>
            <a:ext cx="747793" cy="183776"/>
          </a:xfrm>
          <a:prstGeom prst="rect">
            <a:avLst/>
          </a:prstGeom>
          <a:solidFill>
            <a:schemeClr val="accent5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SIG work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12098208-318E-D748-B624-844E0322C684}"/>
              </a:ext>
            </a:extLst>
          </p:cNvPr>
          <p:cNvSpPr/>
          <p:nvPr/>
        </p:nvSpPr>
        <p:spPr>
          <a:xfrm>
            <a:off x="3861414" y="2430531"/>
            <a:ext cx="4681801" cy="183776"/>
          </a:xfrm>
          <a:prstGeom prst="rect">
            <a:avLst/>
          </a:prstGeom>
          <a:gradFill flip="none" rotWithShape="1">
            <a:gsLst>
              <a:gs pos="0">
                <a:schemeClr val="accent3">
                  <a:shade val="30000"/>
                  <a:satMod val="115000"/>
                </a:schemeClr>
              </a:gs>
              <a:gs pos="50000">
                <a:schemeClr val="accent3">
                  <a:shade val="67500"/>
                  <a:satMod val="115000"/>
                </a:schemeClr>
              </a:gs>
              <a:gs pos="99000">
                <a:schemeClr val="accent3">
                  <a:shade val="100000"/>
                  <a:satMod val="115000"/>
                  <a:alpha val="50000"/>
                </a:schemeClr>
              </a:gs>
            </a:gsLst>
            <a:lin ang="0" scaled="1"/>
            <a:tileRect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CFI TG(s): Temporal Fencing, and others 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C4AAD019-B2D0-FD45-BD40-A37531F58BEF}"/>
              </a:ext>
            </a:extLst>
          </p:cNvPr>
          <p:cNvSpPr/>
          <p:nvPr/>
        </p:nvSpPr>
        <p:spPr>
          <a:xfrm>
            <a:off x="877483" y="2630656"/>
            <a:ext cx="2104519" cy="183776"/>
          </a:xfrm>
          <a:prstGeom prst="rect">
            <a:avLst/>
          </a:prstGeom>
          <a:solidFill>
            <a:schemeClr val="accent5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Blockchain whitepaper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E591131-3B41-DB46-8CD9-A9ACF6F04548}"/>
              </a:ext>
            </a:extLst>
          </p:cNvPr>
          <p:cNvSpPr/>
          <p:nvPr/>
        </p:nvSpPr>
        <p:spPr>
          <a:xfrm>
            <a:off x="4000477" y="4885719"/>
            <a:ext cx="747793" cy="183776"/>
          </a:xfrm>
          <a:prstGeom prst="rect">
            <a:avLst/>
          </a:prstGeom>
          <a:solidFill>
            <a:schemeClr val="accent3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TG work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A2CEF151-431B-D549-88E9-2B01E82E1983}"/>
              </a:ext>
            </a:extLst>
          </p:cNvPr>
          <p:cNvSpPr/>
          <p:nvPr/>
        </p:nvSpPr>
        <p:spPr>
          <a:xfrm>
            <a:off x="4836383" y="4881341"/>
            <a:ext cx="747793" cy="183776"/>
          </a:xfrm>
          <a:prstGeom prst="rect">
            <a:avLst/>
          </a:pr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HC work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9FF8D55A-06C0-C040-A239-6B949FDABC4B}"/>
              </a:ext>
            </a:extLst>
          </p:cNvPr>
          <p:cNvSpPr/>
          <p:nvPr/>
        </p:nvSpPr>
        <p:spPr>
          <a:xfrm>
            <a:off x="1570879" y="1215757"/>
            <a:ext cx="6940981" cy="183776"/>
          </a:xfrm>
          <a:prstGeom prst="rect">
            <a:avLst/>
          </a:prstGeom>
          <a:solidFill>
            <a:schemeClr val="accent5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Application-TEE, Confidential Compute, and Capabilities-Based (AP-TEE)</a:t>
            </a:r>
          </a:p>
        </p:txBody>
      </p:sp>
      <p:sp>
        <p:nvSpPr>
          <p:cNvPr id="49" name="Rectangle 48"/>
          <p:cNvSpPr/>
          <p:nvPr/>
        </p:nvSpPr>
        <p:spPr>
          <a:xfrm>
            <a:off x="2973206" y="3353214"/>
            <a:ext cx="1920014" cy="183776"/>
          </a:xfrm>
          <a:prstGeom prst="rect">
            <a:avLst/>
          </a:prstGeom>
          <a:solidFill>
            <a:schemeClr val="accent3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IOMMU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12098208-318E-D748-B624-844E0322C684}"/>
              </a:ext>
            </a:extLst>
          </p:cNvPr>
          <p:cNvSpPr/>
          <p:nvPr/>
        </p:nvSpPr>
        <p:spPr>
          <a:xfrm>
            <a:off x="147145" y="1928915"/>
            <a:ext cx="2402496" cy="183776"/>
          </a:xfrm>
          <a:prstGeom prst="rect">
            <a:avLst/>
          </a:prstGeom>
          <a:solidFill>
            <a:schemeClr val="accent3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Pointer Masking (J extension)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12098208-318E-D748-B624-844E0322C684}"/>
              </a:ext>
            </a:extLst>
          </p:cNvPr>
          <p:cNvSpPr/>
          <p:nvPr/>
        </p:nvSpPr>
        <p:spPr>
          <a:xfrm>
            <a:off x="2619941" y="1928915"/>
            <a:ext cx="2273279" cy="183776"/>
          </a:xfrm>
          <a:prstGeom prst="rect">
            <a:avLst/>
          </a:prstGeom>
          <a:solidFill>
            <a:schemeClr val="accent3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Memory Tagging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B918FE9-1FF2-49CF-A3FB-9365C4B20DC9}"/>
              </a:ext>
            </a:extLst>
          </p:cNvPr>
          <p:cNvSpPr/>
          <p:nvPr/>
        </p:nvSpPr>
        <p:spPr>
          <a:xfrm>
            <a:off x="1099751" y="864973"/>
            <a:ext cx="7438239" cy="567573"/>
          </a:xfrm>
          <a:prstGeom prst="rect">
            <a:avLst/>
          </a:prstGeom>
          <a:noFill/>
          <a:ln>
            <a:solidFill>
              <a:schemeClr val="accent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2000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8E81A-0608-46ED-B757-32346650A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C90AF7-9915-4B99-AFF6-F40C943785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6824" y="3076260"/>
            <a:ext cx="8472300" cy="1670542"/>
          </a:xfrm>
        </p:spPr>
        <p:txBody>
          <a:bodyPr/>
          <a:lstStyle/>
          <a:p>
            <a:r>
              <a:rPr lang="en-US" sz="1600" dirty="0"/>
              <a:t>Review CVM design survey</a:t>
            </a:r>
          </a:p>
          <a:p>
            <a:r>
              <a:rPr lang="en-US" sz="1600" dirty="0"/>
              <a:t>Is it applicable for RISC-V?</a:t>
            </a:r>
          </a:p>
          <a:p>
            <a:r>
              <a:rPr lang="en-US" sz="1600" dirty="0"/>
              <a:t>Security Model</a:t>
            </a:r>
          </a:p>
          <a:p>
            <a:pPr lvl="1"/>
            <a:r>
              <a:rPr lang="en-US" sz="1400" dirty="0"/>
              <a:t>Ready for TG?</a:t>
            </a:r>
          </a:p>
          <a:p>
            <a:r>
              <a:rPr lang="en-US" sz="1600" dirty="0"/>
              <a:t>AP-TEE updates</a:t>
            </a:r>
          </a:p>
          <a:p>
            <a:pPr lvl="1"/>
            <a:r>
              <a:rPr lang="en-US" sz="1400" dirty="0"/>
              <a:t>New TG formed</a:t>
            </a:r>
          </a:p>
          <a:p>
            <a:r>
              <a:rPr lang="en-US" sz="1600" dirty="0"/>
              <a:t>Chairs meeting preparation for tomorrow for confidential computing directions</a:t>
            </a:r>
          </a:p>
          <a:p>
            <a:endParaRPr lang="en-US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20D328-9A43-4AD0-BB17-97136C4A9D55}"/>
              </a:ext>
            </a:extLst>
          </p:cNvPr>
          <p:cNvSpPr txBox="1"/>
          <p:nvPr/>
        </p:nvSpPr>
        <p:spPr>
          <a:xfrm>
            <a:off x="366824" y="900953"/>
            <a:ext cx="67841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https://github.com/riscv-admin/trusted-computing/tree/main/meetings/15-03-2022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0BF823E-BC59-44EA-8237-437979888B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533" y="1292020"/>
            <a:ext cx="3371875" cy="145733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17AF093-0002-4E5E-BBD0-2DDB027306F7}"/>
              </a:ext>
            </a:extLst>
          </p:cNvPr>
          <p:cNvSpPr txBox="1"/>
          <p:nvPr/>
        </p:nvSpPr>
        <p:spPr>
          <a:xfrm>
            <a:off x="3914408" y="2168761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https://arxiv.org/abs/2203.01025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CA492F8-1592-4BCD-ADBA-4D5BF7B3FA96}"/>
              </a:ext>
            </a:extLst>
          </p:cNvPr>
          <p:cNvSpPr/>
          <p:nvPr/>
        </p:nvSpPr>
        <p:spPr>
          <a:xfrm>
            <a:off x="542533" y="2173971"/>
            <a:ext cx="3253236" cy="307777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92A56ACB-3881-46CC-83CD-DC85DF53BC52}"/>
              </a:ext>
            </a:extLst>
          </p:cNvPr>
          <p:cNvCxnSpPr/>
          <p:nvPr/>
        </p:nvCxnSpPr>
        <p:spPr>
          <a:xfrm rot="16200000" flipH="1">
            <a:off x="-580786" y="2185160"/>
            <a:ext cx="1853022" cy="274977"/>
          </a:xfrm>
          <a:prstGeom prst="bentConnector3">
            <a:avLst>
              <a:gd name="adj1" fmla="val 99673"/>
            </a:avLst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B5EBA84-A2E7-40B7-9580-12DDBDEFB89A}"/>
              </a:ext>
            </a:extLst>
          </p:cNvPr>
          <p:cNvCxnSpPr/>
          <p:nvPr/>
        </p:nvCxnSpPr>
        <p:spPr>
          <a:xfrm>
            <a:off x="208236" y="1396137"/>
            <a:ext cx="334297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B1AA3952-92E9-4B09-955C-77B9534224E1}"/>
              </a:ext>
            </a:extLst>
          </p:cNvPr>
          <p:cNvCxnSpPr>
            <a:cxnSpLocks/>
          </p:cNvCxnSpPr>
          <p:nvPr/>
        </p:nvCxnSpPr>
        <p:spPr>
          <a:xfrm rot="5400000">
            <a:off x="3349121" y="2508825"/>
            <a:ext cx="1042244" cy="1008263"/>
          </a:xfrm>
          <a:prstGeom prst="bentConnector3">
            <a:avLst>
              <a:gd name="adj1" fmla="val 99968"/>
            </a:avLst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1456767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C72C"/>
      </a:accent1>
      <a:accent2>
        <a:srgbClr val="011E41"/>
      </a:accent2>
      <a:accent3>
        <a:srgbClr val="0A6B7C"/>
      </a:accent3>
      <a:accent4>
        <a:srgbClr val="CB007B"/>
      </a:accent4>
      <a:accent5>
        <a:srgbClr val="60269E"/>
      </a:accent5>
      <a:accent6>
        <a:srgbClr val="FDDA64"/>
      </a:accent6>
      <a:hlink>
        <a:srgbClr val="62CBC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1472</TotalTime>
  <Words>152</Words>
  <Application>Microsoft Office PowerPoint</Application>
  <PresentationFormat>On-screen Show (16:9)</PresentationFormat>
  <Paragraphs>39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9" baseType="lpstr">
      <vt:lpstr>Open Sans</vt:lpstr>
      <vt:lpstr>Helvetica Neue</vt:lpstr>
      <vt:lpstr>Merriweather Sans</vt:lpstr>
      <vt:lpstr>Century Gothic</vt:lpstr>
      <vt:lpstr>Open Sans SemiBold</vt:lpstr>
      <vt:lpstr>Arial</vt:lpstr>
      <vt:lpstr>Simple Light</vt:lpstr>
      <vt:lpstr>Roadmap</vt:lpstr>
      <vt:lpstr>Agenda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Disclosures</dc:title>
  <cp:lastModifiedBy>Suresh Sugumar</cp:lastModifiedBy>
  <cp:revision>34</cp:revision>
  <dcterms:modified xsi:type="dcterms:W3CDTF">2022-03-15T12:26:21Z</dcterms:modified>
</cp:coreProperties>
</file>